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heme/themeOverride1.xml" ContentType="application/vnd.openxmlformats-officedocument.themeOverrid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3.xml" ContentType="application/vnd.openxmlformats-officedocument.theme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theme/theme4.xml" ContentType="application/vnd.openxmlformats-officedocument.theme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5.xml" ContentType="application/vnd.openxmlformats-officedocument.theme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theme/theme6.xml" ContentType="application/vnd.openxmlformats-officedocument.theme+xml"/>
  <Override PartName="/ppt/slideLayouts/slideLayout105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1" r:id="rId1"/>
    <p:sldMasterId id="2147483833" r:id="rId2"/>
    <p:sldMasterId id="2147483884" r:id="rId3"/>
    <p:sldMasterId id="2147483896" r:id="rId4"/>
    <p:sldMasterId id="2147483908" r:id="rId5"/>
    <p:sldMasterId id="2147483920" r:id="rId6"/>
    <p:sldMasterId id="2147483933" r:id="rId7"/>
  </p:sldMasterIdLst>
  <p:notesMasterIdLst>
    <p:notesMasterId r:id="rId12"/>
  </p:notesMasterIdLst>
  <p:sldIdLst>
    <p:sldId id="430" r:id="rId8"/>
    <p:sldId id="431" r:id="rId9"/>
    <p:sldId id="433" r:id="rId10"/>
    <p:sldId id="434" r:id="rId11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808080"/>
    <a:srgbClr val="4F81BD"/>
    <a:srgbClr val="4070AA"/>
    <a:srgbClr val="2A4A70"/>
    <a:srgbClr val="6883AA"/>
    <a:srgbClr val="D0D8E8"/>
    <a:srgbClr val="00E668"/>
    <a:srgbClr val="8BFFBF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9" autoAdjust="0"/>
  </p:normalViewPr>
  <p:slideViewPr>
    <p:cSldViewPr>
      <p:cViewPr varScale="1">
        <p:scale>
          <a:sx n="106" d="100"/>
          <a:sy n="106" d="100"/>
        </p:scale>
        <p:origin x="130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20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E7459D-1145-47E7-AD23-D6CE0C9A981A}" type="datetimeFigureOut">
              <a:rPr lang="ru-RU" smtClean="0"/>
              <a:t>01.06.2017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8823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378823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28C276-C890-42CF-9738-2A46D75E38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292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76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500926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dirty="0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346494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300391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03599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925165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143202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7EC75DF-6DA1-49E4-8DAC-FAC59F5014AC}" type="datetime1">
              <a:rPr lang="ru-RU" smtClean="0">
                <a:solidFill>
                  <a:prstClr val="black"/>
                </a:solidFill>
              </a:rPr>
              <a:pPr/>
              <a:t>01.06.2017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8722273" y="6503915"/>
            <a:ext cx="216024" cy="161132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0" tIns="0" rIns="0" bIns="0" rtlCol="0" anchor="t">
            <a:noAutofit/>
          </a:bodyPr>
          <a:lstStyle/>
          <a:p>
            <a:pPr>
              <a:defRPr/>
            </a:pPr>
            <a:fld id="{AF528B6D-1001-487C-8FFE-85B114390330}" type="slidenum">
              <a:rPr lang="ru-RU" sz="1000" b="1" kern="0" smtClean="0">
                <a:solidFill>
                  <a:srgbClr val="3C3C3C"/>
                </a:solidFill>
                <a:latin typeface="Arial"/>
              </a:rPr>
              <a:pPr>
                <a:defRPr/>
              </a:pPr>
              <a:t>‹#›</a:t>
            </a:fld>
            <a:endParaRPr lang="ru-RU" sz="1000" b="1" kern="0" dirty="0" smtClean="0">
              <a:solidFill>
                <a:srgbClr val="3C3C3C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77812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8336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 smtClean="0"/>
              <a:t>Введите заголовок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6065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оде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21" name="ContentsTitle5"/>
          <p:cNvSpPr txBox="1"/>
          <p:nvPr/>
        </p:nvSpPr>
        <p:spPr>
          <a:xfrm>
            <a:off x="641276" y="2628856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>
                <a:solidFill>
                  <a:srgbClr val="3C3C3C"/>
                </a:solidFill>
              </a:rPr>
              <a:t>Название раздела</a:t>
            </a:r>
          </a:p>
        </p:txBody>
      </p:sp>
      <p:cxnSp>
        <p:nvCxnSpPr>
          <p:cNvPr id="24" name="line5"/>
          <p:cNvCxnSpPr/>
          <p:nvPr/>
        </p:nvCxnSpPr>
        <p:spPr>
          <a:xfrm>
            <a:off x="297657" y="2891978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ontentsNumber5"/>
          <p:cNvSpPr txBox="1"/>
          <p:nvPr/>
        </p:nvSpPr>
        <p:spPr>
          <a:xfrm>
            <a:off x="287524" y="2491040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r>
              <a:rPr lang="ru-RU" dirty="0">
                <a:solidFill>
                  <a:srgbClr val="706F6F"/>
                </a:solidFill>
              </a:rPr>
              <a:t>5</a:t>
            </a:r>
          </a:p>
        </p:txBody>
      </p:sp>
      <p:sp>
        <p:nvSpPr>
          <p:cNvPr id="13" name="ContentsTitle3"/>
          <p:cNvSpPr txBox="1"/>
          <p:nvPr/>
        </p:nvSpPr>
        <p:spPr>
          <a:xfrm>
            <a:off x="641276" y="1964953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>
                <a:solidFill>
                  <a:srgbClr val="3C3C3C"/>
                </a:solidFill>
              </a:rPr>
              <a:t>Название раздела</a:t>
            </a:r>
          </a:p>
        </p:txBody>
      </p:sp>
      <p:cxnSp>
        <p:nvCxnSpPr>
          <p:cNvPr id="16" name="line3"/>
          <p:cNvCxnSpPr/>
          <p:nvPr/>
        </p:nvCxnSpPr>
        <p:spPr>
          <a:xfrm>
            <a:off x="297657" y="2201366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sNumber3"/>
          <p:cNvSpPr txBox="1"/>
          <p:nvPr/>
        </p:nvSpPr>
        <p:spPr>
          <a:xfrm>
            <a:off x="287524" y="1814439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r>
              <a:rPr lang="ru-RU" dirty="0">
                <a:solidFill>
                  <a:srgbClr val="706F6F"/>
                </a:solidFill>
              </a:rPr>
              <a:t>3</a:t>
            </a:r>
          </a:p>
        </p:txBody>
      </p:sp>
      <p:sp>
        <p:nvSpPr>
          <p:cNvPr id="17" name="ContentsTitle4"/>
          <p:cNvSpPr txBox="1"/>
          <p:nvPr/>
        </p:nvSpPr>
        <p:spPr>
          <a:xfrm>
            <a:off x="641276" y="2298492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>
                <a:solidFill>
                  <a:srgbClr val="3C3C3C"/>
                </a:solidFill>
              </a:rPr>
              <a:t>Название раздела</a:t>
            </a:r>
          </a:p>
        </p:txBody>
      </p:sp>
      <p:cxnSp>
        <p:nvCxnSpPr>
          <p:cNvPr id="20" name="line4"/>
          <p:cNvCxnSpPr/>
          <p:nvPr/>
        </p:nvCxnSpPr>
        <p:spPr>
          <a:xfrm>
            <a:off x="297657" y="2546672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ontentsNumber4"/>
          <p:cNvSpPr txBox="1"/>
          <p:nvPr/>
        </p:nvSpPr>
        <p:spPr>
          <a:xfrm>
            <a:off x="287524" y="2154327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r>
              <a:rPr lang="ru-RU" dirty="0">
                <a:solidFill>
                  <a:srgbClr val="706F6F"/>
                </a:solidFill>
              </a:rPr>
              <a:t>4</a:t>
            </a:r>
          </a:p>
        </p:txBody>
      </p:sp>
      <p:sp>
        <p:nvSpPr>
          <p:cNvPr id="4" name="ContentsTitle1"/>
          <p:cNvSpPr txBox="1"/>
          <p:nvPr/>
        </p:nvSpPr>
        <p:spPr>
          <a:xfrm>
            <a:off x="641276" y="1278828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>
                <a:solidFill>
                  <a:srgbClr val="3C3C3C"/>
                </a:solidFill>
              </a:rPr>
              <a:t>Название раздела</a:t>
            </a:r>
          </a:p>
        </p:txBody>
      </p:sp>
      <p:cxnSp>
        <p:nvCxnSpPr>
          <p:cNvPr id="8" name="line1"/>
          <p:cNvCxnSpPr/>
          <p:nvPr/>
        </p:nvCxnSpPr>
        <p:spPr>
          <a:xfrm>
            <a:off x="297657" y="1510754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sNumber1"/>
          <p:cNvSpPr txBox="1"/>
          <p:nvPr/>
        </p:nvSpPr>
        <p:spPr>
          <a:xfrm>
            <a:off x="287524" y="1115616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r>
              <a:rPr lang="ru-RU" dirty="0">
                <a:solidFill>
                  <a:srgbClr val="706F6F"/>
                </a:solidFill>
              </a:rPr>
              <a:t>1</a:t>
            </a:r>
          </a:p>
        </p:txBody>
      </p:sp>
      <p:sp>
        <p:nvSpPr>
          <p:cNvPr id="25" name="ContentsTitle6"/>
          <p:cNvSpPr txBox="1"/>
          <p:nvPr/>
        </p:nvSpPr>
        <p:spPr>
          <a:xfrm>
            <a:off x="641276" y="2961818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>
                <a:solidFill>
                  <a:srgbClr val="3C3C3C"/>
                </a:solidFill>
              </a:rPr>
              <a:t>Название раздела</a:t>
            </a:r>
          </a:p>
        </p:txBody>
      </p:sp>
      <p:cxnSp>
        <p:nvCxnSpPr>
          <p:cNvPr id="28" name="line6"/>
          <p:cNvCxnSpPr/>
          <p:nvPr/>
        </p:nvCxnSpPr>
        <p:spPr>
          <a:xfrm>
            <a:off x="297657" y="3237284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ontentsNumber6"/>
          <p:cNvSpPr txBox="1"/>
          <p:nvPr/>
        </p:nvSpPr>
        <p:spPr>
          <a:xfrm>
            <a:off x="287524" y="2830351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r>
              <a:rPr lang="ru-RU" dirty="0">
                <a:solidFill>
                  <a:srgbClr val="706F6F"/>
                </a:solidFill>
              </a:rPr>
              <a:t>6</a:t>
            </a:r>
          </a:p>
        </p:txBody>
      </p:sp>
      <p:sp>
        <p:nvSpPr>
          <p:cNvPr id="9" name="ContentsTitle2"/>
          <p:cNvSpPr txBox="1"/>
          <p:nvPr/>
        </p:nvSpPr>
        <p:spPr>
          <a:xfrm>
            <a:off x="641276" y="1625065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>
                <a:solidFill>
                  <a:srgbClr val="3C3C3C"/>
                </a:solidFill>
              </a:rPr>
              <a:t>Название раздела</a:t>
            </a:r>
          </a:p>
        </p:txBody>
      </p:sp>
      <p:cxnSp>
        <p:nvCxnSpPr>
          <p:cNvPr id="12" name="line2"/>
          <p:cNvCxnSpPr/>
          <p:nvPr/>
        </p:nvCxnSpPr>
        <p:spPr>
          <a:xfrm>
            <a:off x="297657" y="1856060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sNumber2"/>
          <p:cNvSpPr txBox="1"/>
          <p:nvPr/>
        </p:nvSpPr>
        <p:spPr>
          <a:xfrm>
            <a:off x="287524" y="1468202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r>
              <a:rPr lang="ru-RU" dirty="0">
                <a:solidFill>
                  <a:srgbClr val="706F6F"/>
                </a:solidFill>
              </a:rPr>
              <a:t>2</a:t>
            </a:r>
          </a:p>
        </p:txBody>
      </p:sp>
      <p:sp>
        <p:nvSpPr>
          <p:cNvPr id="29" name="ContentsTitle7"/>
          <p:cNvSpPr txBox="1"/>
          <p:nvPr/>
        </p:nvSpPr>
        <p:spPr>
          <a:xfrm>
            <a:off x="641276" y="3310651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>
                <a:solidFill>
                  <a:srgbClr val="3C3C3C"/>
                </a:solidFill>
              </a:rPr>
              <a:t>Название раздела</a:t>
            </a:r>
          </a:p>
        </p:txBody>
      </p:sp>
      <p:sp>
        <p:nvSpPr>
          <p:cNvPr id="31" name="ContentsNumber7"/>
          <p:cNvSpPr txBox="1"/>
          <p:nvPr/>
        </p:nvSpPr>
        <p:spPr>
          <a:xfrm>
            <a:off x="287524" y="3160139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r>
              <a:rPr lang="ru-RU" dirty="0">
                <a:solidFill>
                  <a:srgbClr val="706F6F"/>
                </a:solidFill>
              </a:rPr>
              <a:t>7</a:t>
            </a:r>
          </a:p>
        </p:txBody>
      </p:sp>
      <p:cxnSp>
        <p:nvCxnSpPr>
          <p:cNvPr id="32" name="line7"/>
          <p:cNvCxnSpPr/>
          <p:nvPr/>
        </p:nvCxnSpPr>
        <p:spPr>
          <a:xfrm>
            <a:off x="297657" y="3582590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ContentsTitle8"/>
          <p:cNvSpPr txBox="1"/>
          <p:nvPr/>
        </p:nvSpPr>
        <p:spPr>
          <a:xfrm>
            <a:off x="641276" y="3650537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>
                <a:solidFill>
                  <a:srgbClr val="3C3C3C"/>
                </a:solidFill>
              </a:rPr>
              <a:t>Название раздела</a:t>
            </a:r>
          </a:p>
        </p:txBody>
      </p:sp>
      <p:cxnSp>
        <p:nvCxnSpPr>
          <p:cNvPr id="50" name="line8"/>
          <p:cNvCxnSpPr/>
          <p:nvPr/>
        </p:nvCxnSpPr>
        <p:spPr>
          <a:xfrm>
            <a:off x="297657" y="3927896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ContentsNumber8"/>
          <p:cNvSpPr txBox="1"/>
          <p:nvPr/>
        </p:nvSpPr>
        <p:spPr>
          <a:xfrm>
            <a:off x="287524" y="3500025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r>
              <a:rPr lang="ru-RU" dirty="0">
                <a:solidFill>
                  <a:srgbClr val="706F6F"/>
                </a:solidFill>
              </a:rPr>
              <a:t>8</a:t>
            </a:r>
          </a:p>
        </p:txBody>
      </p:sp>
      <p:sp>
        <p:nvSpPr>
          <p:cNvPr id="62" name="ContentsTitle13"/>
          <p:cNvSpPr txBox="1"/>
          <p:nvPr/>
        </p:nvSpPr>
        <p:spPr>
          <a:xfrm>
            <a:off x="649291" y="5413477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>
                <a:solidFill>
                  <a:srgbClr val="3C3C3C"/>
                </a:solidFill>
              </a:rPr>
              <a:t>Название раздела</a:t>
            </a:r>
          </a:p>
        </p:txBody>
      </p:sp>
      <p:cxnSp>
        <p:nvCxnSpPr>
          <p:cNvPr id="63" name="line13"/>
          <p:cNvCxnSpPr/>
          <p:nvPr/>
        </p:nvCxnSpPr>
        <p:spPr>
          <a:xfrm>
            <a:off x="297657" y="5654426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ContentsNumber13"/>
          <p:cNvSpPr txBox="1"/>
          <p:nvPr/>
        </p:nvSpPr>
        <p:spPr>
          <a:xfrm>
            <a:off x="287525" y="5262961"/>
            <a:ext cx="256480" cy="386054"/>
          </a:xfrm>
          <a:prstGeom prst="rect">
            <a:avLst/>
          </a:prstGeom>
          <a:noFill/>
        </p:spPr>
        <p:txBody>
          <a:bodyPr wrap="none" lIns="0" tIns="108000" rIns="0" bIns="0" rtlCol="0" anchor="b">
            <a:spAutoFit/>
          </a:bodyPr>
          <a:lstStyle/>
          <a:p>
            <a:r>
              <a:rPr lang="ru-RU" dirty="0">
                <a:solidFill>
                  <a:srgbClr val="706F6F"/>
                </a:solidFill>
              </a:rPr>
              <a:t>13</a:t>
            </a:r>
          </a:p>
        </p:txBody>
      </p:sp>
      <p:sp>
        <p:nvSpPr>
          <p:cNvPr id="66" name="ContentsTitle11"/>
          <p:cNvSpPr txBox="1"/>
          <p:nvPr/>
        </p:nvSpPr>
        <p:spPr>
          <a:xfrm>
            <a:off x="649291" y="4727348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>
                <a:solidFill>
                  <a:srgbClr val="3C3C3C"/>
                </a:solidFill>
              </a:rPr>
              <a:t>Название раздела</a:t>
            </a:r>
          </a:p>
        </p:txBody>
      </p:sp>
      <p:cxnSp>
        <p:nvCxnSpPr>
          <p:cNvPr id="67" name="line11"/>
          <p:cNvCxnSpPr/>
          <p:nvPr/>
        </p:nvCxnSpPr>
        <p:spPr>
          <a:xfrm>
            <a:off x="297657" y="4963814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ContentsNumber11"/>
          <p:cNvSpPr txBox="1"/>
          <p:nvPr/>
        </p:nvSpPr>
        <p:spPr>
          <a:xfrm>
            <a:off x="287530" y="4564134"/>
            <a:ext cx="239361" cy="386054"/>
          </a:xfrm>
          <a:prstGeom prst="rect">
            <a:avLst/>
          </a:prstGeom>
          <a:noFill/>
        </p:spPr>
        <p:txBody>
          <a:bodyPr wrap="none" lIns="0" tIns="108000" rIns="0" bIns="0" rtlCol="0" anchor="b">
            <a:spAutoFit/>
          </a:bodyPr>
          <a:lstStyle/>
          <a:p>
            <a:r>
              <a:rPr lang="ru-RU" dirty="0">
                <a:solidFill>
                  <a:srgbClr val="706F6F"/>
                </a:solidFill>
              </a:rPr>
              <a:t>11</a:t>
            </a:r>
          </a:p>
        </p:txBody>
      </p:sp>
      <p:sp>
        <p:nvSpPr>
          <p:cNvPr id="70" name="ContentsTitle15"/>
          <p:cNvSpPr txBox="1"/>
          <p:nvPr/>
        </p:nvSpPr>
        <p:spPr>
          <a:xfrm>
            <a:off x="649291" y="6099598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>
                <a:solidFill>
                  <a:srgbClr val="3C3C3C"/>
                </a:solidFill>
              </a:rPr>
              <a:t>Название раздела</a:t>
            </a:r>
          </a:p>
        </p:txBody>
      </p:sp>
      <p:cxnSp>
        <p:nvCxnSpPr>
          <p:cNvPr id="71" name="line15"/>
          <p:cNvCxnSpPr/>
          <p:nvPr/>
        </p:nvCxnSpPr>
        <p:spPr>
          <a:xfrm>
            <a:off x="297657" y="6345037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ContentsNumber15"/>
          <p:cNvSpPr txBox="1"/>
          <p:nvPr/>
        </p:nvSpPr>
        <p:spPr>
          <a:xfrm>
            <a:off x="287525" y="5936386"/>
            <a:ext cx="256480" cy="386054"/>
          </a:xfrm>
          <a:prstGeom prst="rect">
            <a:avLst/>
          </a:prstGeom>
          <a:noFill/>
        </p:spPr>
        <p:txBody>
          <a:bodyPr wrap="none" lIns="0" tIns="108000" rIns="0" bIns="0" rtlCol="0" anchor="b">
            <a:spAutoFit/>
          </a:bodyPr>
          <a:lstStyle/>
          <a:p>
            <a:r>
              <a:rPr lang="ru-RU" dirty="0">
                <a:solidFill>
                  <a:srgbClr val="706F6F"/>
                </a:solidFill>
              </a:rPr>
              <a:t>15</a:t>
            </a:r>
          </a:p>
        </p:txBody>
      </p:sp>
      <p:sp>
        <p:nvSpPr>
          <p:cNvPr id="74" name="ContentsTitle12"/>
          <p:cNvSpPr txBox="1"/>
          <p:nvPr/>
        </p:nvSpPr>
        <p:spPr>
          <a:xfrm>
            <a:off x="649291" y="5073587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>
                <a:solidFill>
                  <a:srgbClr val="3C3C3C"/>
                </a:solidFill>
              </a:rPr>
              <a:t>Название раздела</a:t>
            </a:r>
          </a:p>
        </p:txBody>
      </p:sp>
      <p:cxnSp>
        <p:nvCxnSpPr>
          <p:cNvPr id="75" name="line12"/>
          <p:cNvCxnSpPr/>
          <p:nvPr/>
        </p:nvCxnSpPr>
        <p:spPr>
          <a:xfrm>
            <a:off x="297657" y="5309120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ContentsNumber12"/>
          <p:cNvSpPr txBox="1"/>
          <p:nvPr/>
        </p:nvSpPr>
        <p:spPr>
          <a:xfrm>
            <a:off x="287525" y="4916722"/>
            <a:ext cx="256480" cy="386054"/>
          </a:xfrm>
          <a:prstGeom prst="rect">
            <a:avLst/>
          </a:prstGeom>
          <a:noFill/>
        </p:spPr>
        <p:txBody>
          <a:bodyPr wrap="none" lIns="0" tIns="108000" rIns="0" bIns="0" rtlCol="0" anchor="b">
            <a:spAutoFit/>
          </a:bodyPr>
          <a:lstStyle/>
          <a:p>
            <a:r>
              <a:rPr lang="ru-RU" dirty="0">
                <a:solidFill>
                  <a:srgbClr val="706F6F"/>
                </a:solidFill>
              </a:rPr>
              <a:t>12</a:t>
            </a:r>
          </a:p>
        </p:txBody>
      </p:sp>
      <p:sp>
        <p:nvSpPr>
          <p:cNvPr id="78" name="ContentsTitle9"/>
          <p:cNvSpPr txBox="1"/>
          <p:nvPr/>
        </p:nvSpPr>
        <p:spPr>
          <a:xfrm>
            <a:off x="649291" y="4015823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>
                <a:solidFill>
                  <a:srgbClr val="3C3C3C"/>
                </a:solidFill>
              </a:rPr>
              <a:t>Название раздела</a:t>
            </a:r>
          </a:p>
        </p:txBody>
      </p:sp>
      <p:cxnSp>
        <p:nvCxnSpPr>
          <p:cNvPr id="79" name="line9"/>
          <p:cNvCxnSpPr/>
          <p:nvPr/>
        </p:nvCxnSpPr>
        <p:spPr>
          <a:xfrm>
            <a:off x="297657" y="4273202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ContentsNumber9"/>
          <p:cNvSpPr txBox="1"/>
          <p:nvPr/>
        </p:nvSpPr>
        <p:spPr>
          <a:xfrm>
            <a:off x="287524" y="3839911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r>
              <a:rPr lang="ru-RU" dirty="0">
                <a:solidFill>
                  <a:srgbClr val="706F6F"/>
                </a:solidFill>
              </a:rPr>
              <a:t>9</a:t>
            </a:r>
          </a:p>
        </p:txBody>
      </p:sp>
      <p:sp>
        <p:nvSpPr>
          <p:cNvPr id="82" name="ContentsTitle14"/>
          <p:cNvSpPr txBox="1"/>
          <p:nvPr/>
        </p:nvSpPr>
        <p:spPr>
          <a:xfrm>
            <a:off x="649291" y="5747018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>
                <a:solidFill>
                  <a:srgbClr val="3C3C3C"/>
                </a:solidFill>
              </a:rPr>
              <a:t>Название раздела</a:t>
            </a:r>
          </a:p>
        </p:txBody>
      </p:sp>
      <p:cxnSp>
        <p:nvCxnSpPr>
          <p:cNvPr id="83" name="line14"/>
          <p:cNvCxnSpPr/>
          <p:nvPr/>
        </p:nvCxnSpPr>
        <p:spPr>
          <a:xfrm>
            <a:off x="297657" y="5999732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ContentsNumber14"/>
          <p:cNvSpPr txBox="1"/>
          <p:nvPr/>
        </p:nvSpPr>
        <p:spPr>
          <a:xfrm>
            <a:off x="287525" y="5602851"/>
            <a:ext cx="256480" cy="386054"/>
          </a:xfrm>
          <a:prstGeom prst="rect">
            <a:avLst/>
          </a:prstGeom>
          <a:noFill/>
        </p:spPr>
        <p:txBody>
          <a:bodyPr wrap="none" lIns="0" tIns="108000" rIns="0" bIns="0" rtlCol="0" anchor="b">
            <a:spAutoFit/>
          </a:bodyPr>
          <a:lstStyle/>
          <a:p>
            <a:r>
              <a:rPr lang="ru-RU" dirty="0">
                <a:solidFill>
                  <a:srgbClr val="706F6F"/>
                </a:solidFill>
              </a:rPr>
              <a:t>14</a:t>
            </a:r>
          </a:p>
        </p:txBody>
      </p:sp>
      <p:sp>
        <p:nvSpPr>
          <p:cNvPr id="86" name="ContentsTitle10"/>
          <p:cNvSpPr txBox="1"/>
          <p:nvPr/>
        </p:nvSpPr>
        <p:spPr>
          <a:xfrm>
            <a:off x="649291" y="4374760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>
                <a:solidFill>
                  <a:srgbClr val="3C3C3C"/>
                </a:solidFill>
              </a:rPr>
              <a:t>Название раздела</a:t>
            </a:r>
          </a:p>
        </p:txBody>
      </p:sp>
      <p:cxnSp>
        <p:nvCxnSpPr>
          <p:cNvPr id="87" name="line10"/>
          <p:cNvCxnSpPr/>
          <p:nvPr/>
        </p:nvCxnSpPr>
        <p:spPr>
          <a:xfrm>
            <a:off x="297657" y="4618508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ContentsNumber10"/>
          <p:cNvSpPr txBox="1"/>
          <p:nvPr/>
        </p:nvSpPr>
        <p:spPr>
          <a:xfrm>
            <a:off x="287525" y="4205197"/>
            <a:ext cx="256480" cy="386054"/>
          </a:xfrm>
          <a:prstGeom prst="rect">
            <a:avLst/>
          </a:prstGeom>
          <a:noFill/>
        </p:spPr>
        <p:txBody>
          <a:bodyPr wrap="none" lIns="0" tIns="108000" rIns="0" bIns="0" rtlCol="0" anchor="b">
            <a:spAutoFit/>
          </a:bodyPr>
          <a:lstStyle/>
          <a:p>
            <a:r>
              <a:rPr lang="ru-RU" dirty="0">
                <a:solidFill>
                  <a:srgbClr val="706F6F"/>
                </a:solidFill>
              </a:rPr>
              <a:t>10</a:t>
            </a:r>
          </a:p>
        </p:txBody>
      </p:sp>
      <p:sp>
        <p:nvSpPr>
          <p:cNvPr id="85" name="Number1"/>
          <p:cNvSpPr txBox="1"/>
          <p:nvPr/>
        </p:nvSpPr>
        <p:spPr>
          <a:xfrm>
            <a:off x="8460433" y="1154655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dirty="0">
                <a:solidFill>
                  <a:srgbClr val="706F6F"/>
                </a:solidFill>
              </a:rPr>
              <a:t>1</a:t>
            </a:r>
          </a:p>
        </p:txBody>
      </p:sp>
      <p:sp>
        <p:nvSpPr>
          <p:cNvPr id="89" name="Number2"/>
          <p:cNvSpPr txBox="1"/>
          <p:nvPr/>
        </p:nvSpPr>
        <p:spPr>
          <a:xfrm>
            <a:off x="8460433" y="1499317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dirty="0">
                <a:solidFill>
                  <a:srgbClr val="706F6F"/>
                </a:solidFill>
              </a:rPr>
              <a:t>1</a:t>
            </a:r>
          </a:p>
        </p:txBody>
      </p:sp>
      <p:sp>
        <p:nvSpPr>
          <p:cNvPr id="90" name="Number3"/>
          <p:cNvSpPr txBox="1"/>
          <p:nvPr/>
        </p:nvSpPr>
        <p:spPr>
          <a:xfrm>
            <a:off x="8460433" y="1843980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dirty="0">
                <a:solidFill>
                  <a:srgbClr val="706F6F"/>
                </a:solidFill>
              </a:rPr>
              <a:t>1</a:t>
            </a:r>
          </a:p>
        </p:txBody>
      </p:sp>
      <p:sp>
        <p:nvSpPr>
          <p:cNvPr id="91" name="Number5"/>
          <p:cNvSpPr txBox="1"/>
          <p:nvPr/>
        </p:nvSpPr>
        <p:spPr>
          <a:xfrm>
            <a:off x="8460433" y="2533306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dirty="0">
                <a:solidFill>
                  <a:srgbClr val="706F6F"/>
                </a:solidFill>
              </a:rPr>
              <a:t>1</a:t>
            </a:r>
          </a:p>
        </p:txBody>
      </p:sp>
      <p:sp>
        <p:nvSpPr>
          <p:cNvPr id="92" name="Number6"/>
          <p:cNvSpPr txBox="1"/>
          <p:nvPr/>
        </p:nvSpPr>
        <p:spPr>
          <a:xfrm>
            <a:off x="8460433" y="2877969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dirty="0">
                <a:solidFill>
                  <a:srgbClr val="706F6F"/>
                </a:solidFill>
              </a:rPr>
              <a:t>1</a:t>
            </a:r>
          </a:p>
        </p:txBody>
      </p:sp>
      <p:sp>
        <p:nvSpPr>
          <p:cNvPr id="93" name="Number7"/>
          <p:cNvSpPr txBox="1"/>
          <p:nvPr/>
        </p:nvSpPr>
        <p:spPr>
          <a:xfrm>
            <a:off x="8460433" y="3222632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dirty="0">
                <a:solidFill>
                  <a:srgbClr val="706F6F"/>
                </a:solidFill>
              </a:rPr>
              <a:t>1</a:t>
            </a:r>
          </a:p>
        </p:txBody>
      </p:sp>
      <p:sp>
        <p:nvSpPr>
          <p:cNvPr id="94" name="Number8"/>
          <p:cNvSpPr txBox="1"/>
          <p:nvPr/>
        </p:nvSpPr>
        <p:spPr>
          <a:xfrm>
            <a:off x="8460433" y="3567295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dirty="0">
                <a:solidFill>
                  <a:srgbClr val="706F6F"/>
                </a:solidFill>
              </a:rPr>
              <a:t>1</a:t>
            </a:r>
          </a:p>
        </p:txBody>
      </p:sp>
      <p:sp>
        <p:nvSpPr>
          <p:cNvPr id="95" name="Number4"/>
          <p:cNvSpPr txBox="1"/>
          <p:nvPr/>
        </p:nvSpPr>
        <p:spPr>
          <a:xfrm>
            <a:off x="8460433" y="2188643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dirty="0">
                <a:solidFill>
                  <a:srgbClr val="706F6F"/>
                </a:solidFill>
              </a:rPr>
              <a:t>1</a:t>
            </a:r>
          </a:p>
        </p:txBody>
      </p:sp>
      <p:sp>
        <p:nvSpPr>
          <p:cNvPr id="96" name="Number9"/>
          <p:cNvSpPr txBox="1"/>
          <p:nvPr/>
        </p:nvSpPr>
        <p:spPr>
          <a:xfrm>
            <a:off x="8460433" y="3911958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dirty="0">
                <a:solidFill>
                  <a:srgbClr val="706F6F"/>
                </a:solidFill>
              </a:rPr>
              <a:t>1</a:t>
            </a:r>
          </a:p>
        </p:txBody>
      </p:sp>
      <p:sp>
        <p:nvSpPr>
          <p:cNvPr id="97" name="Number10"/>
          <p:cNvSpPr txBox="1"/>
          <p:nvPr/>
        </p:nvSpPr>
        <p:spPr>
          <a:xfrm>
            <a:off x="8460433" y="4256620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dirty="0">
                <a:solidFill>
                  <a:srgbClr val="706F6F"/>
                </a:solidFill>
              </a:rPr>
              <a:t>1</a:t>
            </a:r>
          </a:p>
        </p:txBody>
      </p:sp>
      <p:sp>
        <p:nvSpPr>
          <p:cNvPr id="98" name="Number11"/>
          <p:cNvSpPr txBox="1"/>
          <p:nvPr/>
        </p:nvSpPr>
        <p:spPr>
          <a:xfrm>
            <a:off x="8460433" y="4601282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dirty="0">
                <a:solidFill>
                  <a:srgbClr val="706F6F"/>
                </a:solidFill>
              </a:rPr>
              <a:t>1</a:t>
            </a:r>
          </a:p>
        </p:txBody>
      </p:sp>
      <p:sp>
        <p:nvSpPr>
          <p:cNvPr id="99" name="Number12"/>
          <p:cNvSpPr txBox="1"/>
          <p:nvPr/>
        </p:nvSpPr>
        <p:spPr>
          <a:xfrm>
            <a:off x="8460433" y="4945944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dirty="0">
                <a:solidFill>
                  <a:srgbClr val="706F6F"/>
                </a:solidFill>
              </a:rPr>
              <a:t>1</a:t>
            </a:r>
          </a:p>
        </p:txBody>
      </p:sp>
      <p:sp>
        <p:nvSpPr>
          <p:cNvPr id="100" name="Number13"/>
          <p:cNvSpPr txBox="1"/>
          <p:nvPr/>
        </p:nvSpPr>
        <p:spPr>
          <a:xfrm>
            <a:off x="8460433" y="5290606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dirty="0">
                <a:solidFill>
                  <a:srgbClr val="706F6F"/>
                </a:solidFill>
              </a:rPr>
              <a:t>1</a:t>
            </a:r>
          </a:p>
        </p:txBody>
      </p:sp>
      <p:sp>
        <p:nvSpPr>
          <p:cNvPr id="101" name="Number14"/>
          <p:cNvSpPr txBox="1"/>
          <p:nvPr/>
        </p:nvSpPr>
        <p:spPr>
          <a:xfrm>
            <a:off x="8460433" y="5635268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dirty="0">
                <a:solidFill>
                  <a:srgbClr val="706F6F"/>
                </a:solidFill>
              </a:rPr>
              <a:t>1</a:t>
            </a:r>
          </a:p>
        </p:txBody>
      </p:sp>
      <p:sp>
        <p:nvSpPr>
          <p:cNvPr id="102" name="Number15"/>
          <p:cNvSpPr txBox="1"/>
          <p:nvPr/>
        </p:nvSpPr>
        <p:spPr>
          <a:xfrm>
            <a:off x="8460433" y="5979930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dirty="0">
                <a:solidFill>
                  <a:srgbClr val="706F6F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9828433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Разделите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287348" y="2611534"/>
            <a:ext cx="8569325" cy="610499"/>
          </a:xfrm>
        </p:spPr>
        <p:txBody>
          <a:bodyPr>
            <a:noAutofit/>
          </a:bodyPr>
          <a:lstStyle>
            <a:lvl1pPr>
              <a:defRPr baseline="0"/>
            </a:lvl1pPr>
          </a:lstStyle>
          <a:p>
            <a:r>
              <a:rPr lang="ru-RU" dirty="0" smtClean="0"/>
              <a:t>Введите название раздела (максимум две строки)</a:t>
            </a:r>
            <a:endParaRPr lang="en-US" dirty="0"/>
          </a:p>
        </p:txBody>
      </p:sp>
      <p:cxnSp>
        <p:nvCxnSpPr>
          <p:cNvPr id="4" name="Прямая соединительная линия 7"/>
          <p:cNvCxnSpPr/>
          <p:nvPr/>
        </p:nvCxnSpPr>
        <p:spPr>
          <a:xfrm>
            <a:off x="297656" y="3429000"/>
            <a:ext cx="855000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9"/>
          <p:cNvCxnSpPr/>
          <p:nvPr/>
        </p:nvCxnSpPr>
        <p:spPr>
          <a:xfrm>
            <a:off x="8638360" y="6535169"/>
            <a:ext cx="0" cy="10800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10"/>
          <p:cNvSpPr/>
          <p:nvPr/>
        </p:nvSpPr>
        <p:spPr>
          <a:xfrm>
            <a:off x="8722273" y="6503915"/>
            <a:ext cx="216024" cy="1611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>
            <a:noAutofit/>
          </a:bodyPr>
          <a:lstStyle/>
          <a:p>
            <a:fld id="{AF528B6D-1001-487C-8FFE-85B114390330}" type="slidenum">
              <a:rPr lang="ru-RU" sz="1000" b="1">
                <a:solidFill>
                  <a:srgbClr val="3C3C3C"/>
                </a:solidFill>
              </a:rPr>
              <a:pPr/>
              <a:t>‹#›</a:t>
            </a:fld>
            <a:endParaRPr lang="ru-RU" sz="1000" b="1" dirty="0">
              <a:solidFill>
                <a:srgbClr val="3C3C3C"/>
              </a:solidFill>
            </a:endParaRPr>
          </a:p>
        </p:txBody>
      </p:sp>
      <p:sp>
        <p:nvSpPr>
          <p:cNvPr id="10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287348" y="3644922"/>
            <a:ext cx="8569325" cy="2684463"/>
          </a:xfrm>
        </p:spPr>
        <p:txBody>
          <a:bodyPr anchor="t">
            <a:noAutofit/>
          </a:bodyPr>
          <a:lstStyle>
            <a:lvl1pPr marL="0" indent="0" algn="l">
              <a:spcBef>
                <a:spcPts val="900"/>
              </a:spcBef>
              <a:buNone/>
              <a:defRPr sz="16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 Введите текст</a:t>
            </a:r>
            <a:endParaRPr lang="ru-RU" dirty="0"/>
          </a:p>
        </p:txBody>
      </p:sp>
      <p:sp>
        <p:nvSpPr>
          <p:cNvPr id="14" name="LogoEng" hidden="1"/>
          <p:cNvSpPr/>
          <p:nvPr/>
        </p:nvSpPr>
        <p:spPr>
          <a:xfrm>
            <a:off x="5435200" y="6500048"/>
            <a:ext cx="3150000" cy="162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algn="r"/>
            <a:r>
              <a:rPr lang="en-US" sz="1000" dirty="0">
                <a:solidFill>
                  <a:srgbClr val="706F6F"/>
                </a:solidFill>
              </a:rPr>
              <a:t>Gazprom </a:t>
            </a:r>
            <a:r>
              <a:rPr lang="en-US" sz="1000" dirty="0" err="1">
                <a:solidFill>
                  <a:srgbClr val="706F6F"/>
                </a:solidFill>
              </a:rPr>
              <a:t>neft</a:t>
            </a:r>
            <a:endParaRPr lang="ru-RU" sz="1000" dirty="0">
              <a:solidFill>
                <a:srgbClr val="706F6F"/>
              </a:solidFill>
            </a:endParaRPr>
          </a:p>
        </p:txBody>
      </p:sp>
      <p:sp>
        <p:nvSpPr>
          <p:cNvPr id="9" name="Footer"/>
          <p:cNvSpPr/>
          <p:nvPr/>
        </p:nvSpPr>
        <p:spPr>
          <a:xfrm>
            <a:off x="297655" y="6499447"/>
            <a:ext cx="5040000" cy="1656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endParaRPr lang="ru-RU" sz="1000" dirty="0">
              <a:solidFill>
                <a:srgbClr val="706F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8453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Выво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287348" y="1268414"/>
            <a:ext cx="8569325" cy="1584507"/>
          </a:xfrm>
        </p:spPr>
        <p:txBody>
          <a:bodyPr>
            <a:noAutofit/>
          </a:bodyPr>
          <a:lstStyle>
            <a:lvl1pPr>
              <a:defRPr sz="2000" b="1" cap="all" baseline="0">
                <a:solidFill>
                  <a:schemeClr val="accent1"/>
                </a:solidFill>
              </a:defRPr>
            </a:lvl1pPr>
          </a:lstStyle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cxnSp>
        <p:nvCxnSpPr>
          <p:cNvPr id="6" name="Прямая соединительная линия 9"/>
          <p:cNvCxnSpPr/>
          <p:nvPr/>
        </p:nvCxnSpPr>
        <p:spPr>
          <a:xfrm>
            <a:off x="8638360" y="6535169"/>
            <a:ext cx="0" cy="10800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10"/>
          <p:cNvSpPr/>
          <p:nvPr/>
        </p:nvSpPr>
        <p:spPr>
          <a:xfrm>
            <a:off x="8722273" y="6503915"/>
            <a:ext cx="216024" cy="1611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>
            <a:noAutofit/>
          </a:bodyPr>
          <a:lstStyle/>
          <a:p>
            <a:fld id="{AF528B6D-1001-487C-8FFE-85B114390330}" type="slidenum">
              <a:rPr lang="ru-RU" sz="1000" b="1">
                <a:solidFill>
                  <a:srgbClr val="3C3C3C"/>
                </a:solidFill>
              </a:rPr>
              <a:pPr/>
              <a:t>‹#›</a:t>
            </a:fld>
            <a:endParaRPr lang="ru-RU" sz="1000" b="1" dirty="0">
              <a:solidFill>
                <a:srgbClr val="3C3C3C"/>
              </a:solidFill>
            </a:endParaRPr>
          </a:p>
        </p:txBody>
      </p:sp>
      <p:sp>
        <p:nvSpPr>
          <p:cNvPr id="10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287349" y="2924952"/>
            <a:ext cx="8569325" cy="3404433"/>
          </a:xfrm>
        </p:spPr>
        <p:txBody>
          <a:bodyPr vert="horz" lIns="0" tIns="0" rIns="0" bIns="0" rtlCol="0">
            <a:noAutofit/>
          </a:bodyPr>
          <a:lstStyle>
            <a:lvl1pPr>
              <a:defRPr lang="ru-RU" b="0" dirty="0"/>
            </a:lvl1pPr>
          </a:lstStyle>
          <a:p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11" name="LogoEng" hidden="1"/>
          <p:cNvSpPr/>
          <p:nvPr/>
        </p:nvSpPr>
        <p:spPr>
          <a:xfrm>
            <a:off x="5435200" y="6500048"/>
            <a:ext cx="3150000" cy="162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algn="r"/>
            <a:r>
              <a:rPr lang="en-US" sz="1000" dirty="0">
                <a:solidFill>
                  <a:srgbClr val="706F6F"/>
                </a:solidFill>
              </a:rPr>
              <a:t>Gazprom </a:t>
            </a:r>
            <a:r>
              <a:rPr lang="en-US" sz="1000" dirty="0" err="1">
                <a:solidFill>
                  <a:srgbClr val="706F6F"/>
                </a:solidFill>
              </a:rPr>
              <a:t>neft</a:t>
            </a:r>
            <a:endParaRPr lang="ru-RU" sz="1000" dirty="0">
              <a:solidFill>
                <a:srgbClr val="706F6F"/>
              </a:solidFill>
            </a:endParaRPr>
          </a:p>
        </p:txBody>
      </p:sp>
      <p:sp>
        <p:nvSpPr>
          <p:cNvPr id="8" name="Footer"/>
          <p:cNvSpPr/>
          <p:nvPr/>
        </p:nvSpPr>
        <p:spPr>
          <a:xfrm>
            <a:off x="297655" y="6499447"/>
            <a:ext cx="5040000" cy="1656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endParaRPr lang="ru-RU" sz="1000" dirty="0">
              <a:solidFill>
                <a:srgbClr val="706F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2961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/>
            </a:lvl1pPr>
          </a:lstStyle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11"/>
          </p:nvPr>
        </p:nvSpPr>
        <p:spPr>
          <a:xfrm>
            <a:off x="287339" y="1268415"/>
            <a:ext cx="8569324" cy="50768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3708039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8" name="Объект 3"/>
          <p:cNvSpPr>
            <a:spLocks noGrp="1"/>
          </p:cNvSpPr>
          <p:nvPr>
            <p:ph sz="quarter" idx="12"/>
          </p:nvPr>
        </p:nvSpPr>
        <p:spPr>
          <a:xfrm>
            <a:off x="287345" y="1268415"/>
            <a:ext cx="4176711" cy="50768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0" name="Объект 3"/>
          <p:cNvSpPr>
            <a:spLocks noGrp="1"/>
          </p:cNvSpPr>
          <p:nvPr>
            <p:ph sz="quarter" idx="13"/>
          </p:nvPr>
        </p:nvSpPr>
        <p:spPr>
          <a:xfrm>
            <a:off x="4679957" y="1268415"/>
            <a:ext cx="4176711" cy="50768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0516638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а объекта (версия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7" name="Объект 3"/>
          <p:cNvSpPr>
            <a:spLocks noGrp="1"/>
          </p:cNvSpPr>
          <p:nvPr>
            <p:ph sz="quarter" idx="11"/>
          </p:nvPr>
        </p:nvSpPr>
        <p:spPr>
          <a:xfrm>
            <a:off x="287339" y="1268435"/>
            <a:ext cx="8569324" cy="24479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8" name="Объект 3"/>
          <p:cNvSpPr>
            <a:spLocks noGrp="1"/>
          </p:cNvSpPr>
          <p:nvPr>
            <p:ph sz="quarter" idx="13"/>
          </p:nvPr>
        </p:nvSpPr>
        <p:spPr>
          <a:xfrm>
            <a:off x="287339" y="3894159"/>
            <a:ext cx="8569324" cy="24479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0082524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и текст сниз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5" hasCustomPrompt="1"/>
          </p:nvPr>
        </p:nvSpPr>
        <p:spPr>
          <a:xfrm>
            <a:off x="287349" y="4797425"/>
            <a:ext cx="8569325" cy="1531938"/>
          </a:xfrm>
        </p:spPr>
        <p:txBody>
          <a:bodyPr>
            <a:noAutofit/>
          </a:bodyPr>
          <a:lstStyle>
            <a:lvl1pPr algn="ctr">
              <a:spcBef>
                <a:spcPts val="0"/>
              </a:spcBef>
              <a:defRPr b="0">
                <a:solidFill>
                  <a:schemeClr val="accent3"/>
                </a:solidFill>
              </a:defRPr>
            </a:lvl1pPr>
          </a:lstStyle>
          <a:p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6" name="Rectangle 5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0" name="Объект 3"/>
          <p:cNvSpPr>
            <a:spLocks noGrp="1"/>
          </p:cNvSpPr>
          <p:nvPr>
            <p:ph sz="quarter" idx="11"/>
          </p:nvPr>
        </p:nvSpPr>
        <p:spPr>
          <a:xfrm>
            <a:off x="287339" y="1268413"/>
            <a:ext cx="8569324" cy="284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336495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4610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слева и два объекта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2" name="Объект 3"/>
          <p:cNvSpPr>
            <a:spLocks noGrp="1"/>
          </p:cNvSpPr>
          <p:nvPr>
            <p:ph sz="quarter" idx="11"/>
          </p:nvPr>
        </p:nvSpPr>
        <p:spPr>
          <a:xfrm>
            <a:off x="287345" y="1268415"/>
            <a:ext cx="4176711" cy="50768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3" name="Объект 3"/>
          <p:cNvSpPr>
            <a:spLocks noGrp="1"/>
          </p:cNvSpPr>
          <p:nvPr>
            <p:ph sz="quarter" idx="13"/>
          </p:nvPr>
        </p:nvSpPr>
        <p:spPr>
          <a:xfrm>
            <a:off x="4679957" y="1268413"/>
            <a:ext cx="4176711" cy="244792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4" name="Объект 3"/>
          <p:cNvSpPr>
            <a:spLocks noGrp="1"/>
          </p:cNvSpPr>
          <p:nvPr>
            <p:ph sz="quarter" idx="14"/>
          </p:nvPr>
        </p:nvSpPr>
        <p:spPr>
          <a:xfrm>
            <a:off x="4679957" y="3897311"/>
            <a:ext cx="4176711" cy="244792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2684599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справа и два объекта сле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 hasCustomPrompt="1"/>
          </p:nvPr>
        </p:nvSpPr>
        <p:spPr>
          <a:xfrm>
            <a:off x="287338" y="188644"/>
            <a:ext cx="8560318" cy="610499"/>
          </a:xfrm>
        </p:spPr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2" name="Объект 3"/>
          <p:cNvSpPr>
            <a:spLocks noGrp="1"/>
          </p:cNvSpPr>
          <p:nvPr>
            <p:ph sz="quarter" idx="14"/>
          </p:nvPr>
        </p:nvSpPr>
        <p:spPr>
          <a:xfrm>
            <a:off x="287345" y="1268413"/>
            <a:ext cx="4176711" cy="244792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3" name="Объект 3"/>
          <p:cNvSpPr>
            <a:spLocks noGrp="1"/>
          </p:cNvSpPr>
          <p:nvPr>
            <p:ph sz="quarter" idx="15"/>
          </p:nvPr>
        </p:nvSpPr>
        <p:spPr>
          <a:xfrm>
            <a:off x="287345" y="3897311"/>
            <a:ext cx="4176711" cy="244792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4" name="Объект 3"/>
          <p:cNvSpPr>
            <a:spLocks noGrp="1"/>
          </p:cNvSpPr>
          <p:nvPr>
            <p:ph sz="quarter" idx="11"/>
          </p:nvPr>
        </p:nvSpPr>
        <p:spPr>
          <a:xfrm>
            <a:off x="4670945" y="1268415"/>
            <a:ext cx="4176711" cy="50768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5059873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 hasCustomPrompt="1"/>
          </p:nvPr>
        </p:nvSpPr>
        <p:spPr>
          <a:xfrm>
            <a:off x="287338" y="188644"/>
            <a:ext cx="8560318" cy="610499"/>
          </a:xfrm>
        </p:spPr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2" name="Объект 3"/>
          <p:cNvSpPr>
            <a:spLocks noGrp="1"/>
          </p:cNvSpPr>
          <p:nvPr>
            <p:ph sz="quarter" idx="11"/>
          </p:nvPr>
        </p:nvSpPr>
        <p:spPr>
          <a:xfrm>
            <a:off x="6156336" y="1268415"/>
            <a:ext cx="2691331" cy="50768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3" name="Объект 3"/>
          <p:cNvSpPr>
            <a:spLocks noGrp="1"/>
          </p:cNvSpPr>
          <p:nvPr>
            <p:ph sz="quarter" idx="13"/>
          </p:nvPr>
        </p:nvSpPr>
        <p:spPr>
          <a:xfrm>
            <a:off x="287349" y="1268415"/>
            <a:ext cx="2691331" cy="50768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4" name="Объект 3"/>
          <p:cNvSpPr>
            <a:spLocks noGrp="1"/>
          </p:cNvSpPr>
          <p:nvPr>
            <p:ph sz="quarter" idx="14"/>
          </p:nvPr>
        </p:nvSpPr>
        <p:spPr>
          <a:xfrm>
            <a:off x="3221842" y="1268415"/>
            <a:ext cx="2691331" cy="50768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1148842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снизу и два объекта сверх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 hasCustomPrompt="1"/>
          </p:nvPr>
        </p:nvSpPr>
        <p:spPr>
          <a:xfrm>
            <a:off x="287338" y="188644"/>
            <a:ext cx="8560318" cy="610499"/>
          </a:xfrm>
        </p:spPr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2" name="Объект 3"/>
          <p:cNvSpPr>
            <a:spLocks noGrp="1"/>
          </p:cNvSpPr>
          <p:nvPr>
            <p:ph sz="quarter" idx="14"/>
          </p:nvPr>
        </p:nvSpPr>
        <p:spPr>
          <a:xfrm>
            <a:off x="287345" y="1268413"/>
            <a:ext cx="4176711" cy="244792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3" name="Объект 3"/>
          <p:cNvSpPr>
            <a:spLocks noGrp="1"/>
          </p:cNvSpPr>
          <p:nvPr>
            <p:ph sz="quarter" idx="16"/>
          </p:nvPr>
        </p:nvSpPr>
        <p:spPr>
          <a:xfrm>
            <a:off x="4670945" y="1268413"/>
            <a:ext cx="4176711" cy="244792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4" name="Объект 3"/>
          <p:cNvSpPr>
            <a:spLocks noGrp="1"/>
          </p:cNvSpPr>
          <p:nvPr>
            <p:ph sz="quarter" idx="15"/>
          </p:nvPr>
        </p:nvSpPr>
        <p:spPr>
          <a:xfrm>
            <a:off x="287349" y="3897311"/>
            <a:ext cx="8569325" cy="244792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2978342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сверху и два объекта сниз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2" name="Объект 3"/>
          <p:cNvSpPr>
            <a:spLocks noGrp="1"/>
          </p:cNvSpPr>
          <p:nvPr>
            <p:ph sz="quarter" idx="15"/>
          </p:nvPr>
        </p:nvSpPr>
        <p:spPr>
          <a:xfrm>
            <a:off x="287349" y="1268412"/>
            <a:ext cx="8569325" cy="244792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3" name="Объект 3"/>
          <p:cNvSpPr>
            <a:spLocks noGrp="1"/>
          </p:cNvSpPr>
          <p:nvPr>
            <p:ph sz="quarter" idx="14"/>
          </p:nvPr>
        </p:nvSpPr>
        <p:spPr>
          <a:xfrm>
            <a:off x="287345" y="3904796"/>
            <a:ext cx="4176711" cy="244792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4" name="Объект 3"/>
          <p:cNvSpPr>
            <a:spLocks noGrp="1"/>
          </p:cNvSpPr>
          <p:nvPr>
            <p:ph sz="quarter" idx="16"/>
          </p:nvPr>
        </p:nvSpPr>
        <p:spPr>
          <a:xfrm>
            <a:off x="4670945" y="3904796"/>
            <a:ext cx="4176711" cy="244792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12560785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0" name="Объект 4"/>
          <p:cNvSpPr>
            <a:spLocks noGrp="1"/>
          </p:cNvSpPr>
          <p:nvPr>
            <p:ph sz="quarter" idx="16"/>
          </p:nvPr>
        </p:nvSpPr>
        <p:spPr>
          <a:xfrm>
            <a:off x="287344" y="3933847"/>
            <a:ext cx="4176713" cy="2411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1" name="Объект 4"/>
          <p:cNvSpPr>
            <a:spLocks noGrp="1"/>
          </p:cNvSpPr>
          <p:nvPr>
            <p:ph sz="quarter" idx="17"/>
          </p:nvPr>
        </p:nvSpPr>
        <p:spPr>
          <a:xfrm>
            <a:off x="4679956" y="3933847"/>
            <a:ext cx="4176713" cy="2411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4" name="Объект 3"/>
          <p:cNvSpPr>
            <a:spLocks noGrp="1"/>
          </p:cNvSpPr>
          <p:nvPr>
            <p:ph sz="quarter" idx="14"/>
          </p:nvPr>
        </p:nvSpPr>
        <p:spPr>
          <a:xfrm>
            <a:off x="287345" y="1268413"/>
            <a:ext cx="4176711" cy="244792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5" name="Объект 3"/>
          <p:cNvSpPr>
            <a:spLocks noGrp="1"/>
          </p:cNvSpPr>
          <p:nvPr>
            <p:ph sz="quarter" idx="18"/>
          </p:nvPr>
        </p:nvSpPr>
        <p:spPr>
          <a:xfrm>
            <a:off x="4670945" y="1268413"/>
            <a:ext cx="4176711" cy="244792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006415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исунок 4"/>
          <p:cNvSpPr>
            <a:spLocks noGrp="1"/>
          </p:cNvSpPr>
          <p:nvPr>
            <p:ph type="pic" sz="quarter" idx="10" hasCustomPrompt="1"/>
          </p:nvPr>
        </p:nvSpPr>
        <p:spPr>
          <a:xfrm>
            <a:off x="287338" y="1268760"/>
            <a:ext cx="8560318" cy="50616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6059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и рисунок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Рисунок 5"/>
          <p:cNvSpPr>
            <a:spLocks noGrp="1"/>
          </p:cNvSpPr>
          <p:nvPr>
            <p:ph type="pic" sz="quarter" idx="11" hasCustomPrompt="1"/>
          </p:nvPr>
        </p:nvSpPr>
        <p:spPr>
          <a:xfrm>
            <a:off x="4679950" y="1268759"/>
            <a:ext cx="4176712" cy="50616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9" name="Объект 4"/>
          <p:cNvSpPr>
            <a:spLocks noGrp="1"/>
          </p:cNvSpPr>
          <p:nvPr>
            <p:ph sz="quarter" idx="16"/>
          </p:nvPr>
        </p:nvSpPr>
        <p:spPr>
          <a:xfrm>
            <a:off x="287344" y="1268415"/>
            <a:ext cx="4176713" cy="50768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95357683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и рисунок сле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исунок 5"/>
          <p:cNvSpPr>
            <a:spLocks noGrp="1"/>
          </p:cNvSpPr>
          <p:nvPr>
            <p:ph type="pic" sz="quarter" idx="12" hasCustomPrompt="1"/>
          </p:nvPr>
        </p:nvSpPr>
        <p:spPr>
          <a:xfrm>
            <a:off x="287338" y="1268759"/>
            <a:ext cx="4161118" cy="50616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 hasCustomPrompt="1"/>
          </p:nvPr>
        </p:nvSpPr>
        <p:spPr>
          <a:xfrm>
            <a:off x="287338" y="188644"/>
            <a:ext cx="8560318" cy="610499"/>
          </a:xfrm>
        </p:spPr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9" name="Объект 4"/>
          <p:cNvSpPr>
            <a:spLocks noGrp="1"/>
          </p:cNvSpPr>
          <p:nvPr>
            <p:ph sz="quarter" idx="16"/>
          </p:nvPr>
        </p:nvSpPr>
        <p:spPr>
          <a:xfrm>
            <a:off x="4670944" y="1268415"/>
            <a:ext cx="4176713" cy="50768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08487315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и рисунок сниз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исунок 3"/>
          <p:cNvSpPr>
            <a:spLocks noGrp="1"/>
          </p:cNvSpPr>
          <p:nvPr>
            <p:ph type="pic" sz="quarter" idx="12" hasCustomPrompt="1"/>
          </p:nvPr>
        </p:nvSpPr>
        <p:spPr>
          <a:xfrm>
            <a:off x="287348" y="3926849"/>
            <a:ext cx="8569325" cy="24048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9" name="Объект 4"/>
          <p:cNvSpPr>
            <a:spLocks noGrp="1"/>
          </p:cNvSpPr>
          <p:nvPr>
            <p:ph sz="quarter" idx="16"/>
          </p:nvPr>
        </p:nvSpPr>
        <p:spPr>
          <a:xfrm>
            <a:off x="287339" y="1268435"/>
            <a:ext cx="8560318" cy="24479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706699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12463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и три рису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исунок 3"/>
          <p:cNvSpPr>
            <a:spLocks noGrp="1"/>
          </p:cNvSpPr>
          <p:nvPr>
            <p:ph type="pic" sz="quarter" idx="12" hasCustomPrompt="1"/>
          </p:nvPr>
        </p:nvSpPr>
        <p:spPr>
          <a:xfrm>
            <a:off x="287338" y="3926849"/>
            <a:ext cx="2674318" cy="24048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  <a:endParaRPr lang="ru-RU" dirty="0"/>
          </a:p>
        </p:txBody>
      </p:sp>
      <p:sp>
        <p:nvSpPr>
          <p:cNvPr id="11" name="Рисунок 3"/>
          <p:cNvSpPr>
            <a:spLocks noGrp="1"/>
          </p:cNvSpPr>
          <p:nvPr>
            <p:ph type="pic" sz="quarter" idx="14" hasCustomPrompt="1"/>
          </p:nvPr>
        </p:nvSpPr>
        <p:spPr>
          <a:xfrm>
            <a:off x="3240656" y="3926849"/>
            <a:ext cx="2664000" cy="24048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  <a:endParaRPr lang="ru-RU" dirty="0"/>
          </a:p>
        </p:txBody>
      </p:sp>
      <p:sp>
        <p:nvSpPr>
          <p:cNvPr id="12" name="Рисунок 3"/>
          <p:cNvSpPr>
            <a:spLocks noGrp="1"/>
          </p:cNvSpPr>
          <p:nvPr>
            <p:ph type="pic" sz="quarter" idx="15" hasCustomPrompt="1"/>
          </p:nvPr>
        </p:nvSpPr>
        <p:spPr>
          <a:xfrm>
            <a:off x="6183656" y="3926849"/>
            <a:ext cx="2673007" cy="24048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0" name="Объект 4"/>
          <p:cNvSpPr>
            <a:spLocks noGrp="1"/>
          </p:cNvSpPr>
          <p:nvPr>
            <p:ph sz="quarter" idx="16"/>
          </p:nvPr>
        </p:nvSpPr>
        <p:spPr>
          <a:xfrm>
            <a:off x="287339" y="1268435"/>
            <a:ext cx="8560318" cy="24479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20355915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а объекта и рисунок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3" name="Рисунок 5"/>
          <p:cNvSpPr>
            <a:spLocks noGrp="1"/>
          </p:cNvSpPr>
          <p:nvPr>
            <p:ph type="pic" sz="quarter" idx="11" hasCustomPrompt="1"/>
          </p:nvPr>
        </p:nvSpPr>
        <p:spPr>
          <a:xfrm>
            <a:off x="4679950" y="1268759"/>
            <a:ext cx="4176712" cy="50616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  <a:endParaRPr lang="ru-RU" dirty="0"/>
          </a:p>
        </p:txBody>
      </p:sp>
      <p:sp>
        <p:nvSpPr>
          <p:cNvPr id="14" name="Объект 3"/>
          <p:cNvSpPr>
            <a:spLocks noGrp="1"/>
          </p:cNvSpPr>
          <p:nvPr>
            <p:ph sz="quarter" idx="14"/>
          </p:nvPr>
        </p:nvSpPr>
        <p:spPr>
          <a:xfrm>
            <a:off x="287345" y="1268413"/>
            <a:ext cx="4176711" cy="244792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5" name="Объект 3"/>
          <p:cNvSpPr>
            <a:spLocks noGrp="1"/>
          </p:cNvSpPr>
          <p:nvPr>
            <p:ph sz="quarter" idx="15"/>
          </p:nvPr>
        </p:nvSpPr>
        <p:spPr>
          <a:xfrm>
            <a:off x="287345" y="3897311"/>
            <a:ext cx="4176711" cy="244792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20285421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а объекта и два рису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исунок 7"/>
          <p:cNvSpPr>
            <a:spLocks noGrp="1"/>
          </p:cNvSpPr>
          <p:nvPr>
            <p:ph type="pic" sz="quarter" idx="14" hasCustomPrompt="1"/>
          </p:nvPr>
        </p:nvSpPr>
        <p:spPr>
          <a:xfrm>
            <a:off x="4696857" y="1268781"/>
            <a:ext cx="4159807" cy="2376141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en-US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</a:p>
          <a:p>
            <a:pPr lvl="0"/>
            <a:endParaRPr lang="en-US" dirty="0"/>
          </a:p>
        </p:txBody>
      </p:sp>
      <p:sp>
        <p:nvSpPr>
          <p:cNvPr id="9" name="Рисунок 7"/>
          <p:cNvSpPr>
            <a:spLocks noGrp="1"/>
          </p:cNvSpPr>
          <p:nvPr>
            <p:ph type="pic" sz="quarter" idx="15" hasCustomPrompt="1"/>
          </p:nvPr>
        </p:nvSpPr>
        <p:spPr>
          <a:xfrm>
            <a:off x="4696857" y="3923099"/>
            <a:ext cx="4159807" cy="2406264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en-US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</a:p>
          <a:p>
            <a:pPr lvl="0"/>
            <a:endParaRPr lang="en-US" dirty="0" smtClean="0"/>
          </a:p>
          <a:p>
            <a:pPr lvl="0"/>
            <a:endParaRPr lang="en-US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3" name="Объект 3"/>
          <p:cNvSpPr>
            <a:spLocks noGrp="1"/>
          </p:cNvSpPr>
          <p:nvPr>
            <p:ph sz="quarter" idx="16"/>
          </p:nvPr>
        </p:nvSpPr>
        <p:spPr>
          <a:xfrm>
            <a:off x="287345" y="1268413"/>
            <a:ext cx="4176711" cy="244792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4" name="Объект 3"/>
          <p:cNvSpPr>
            <a:spLocks noGrp="1"/>
          </p:cNvSpPr>
          <p:nvPr>
            <p:ph sz="quarter" idx="17"/>
          </p:nvPr>
        </p:nvSpPr>
        <p:spPr>
          <a:xfrm>
            <a:off x="287345" y="3897311"/>
            <a:ext cx="4176711" cy="244792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5987661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и два рису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исунок 7"/>
          <p:cNvSpPr>
            <a:spLocks noGrp="1"/>
          </p:cNvSpPr>
          <p:nvPr>
            <p:ph type="pic" sz="quarter" idx="14" hasCustomPrompt="1"/>
          </p:nvPr>
        </p:nvSpPr>
        <p:spPr>
          <a:xfrm>
            <a:off x="4696857" y="1268781"/>
            <a:ext cx="4159807" cy="2376141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en-US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  <a:endParaRPr lang="en-US" dirty="0"/>
          </a:p>
        </p:txBody>
      </p:sp>
      <p:sp>
        <p:nvSpPr>
          <p:cNvPr id="9" name="Рисунок 7"/>
          <p:cNvSpPr>
            <a:spLocks noGrp="1"/>
          </p:cNvSpPr>
          <p:nvPr>
            <p:ph type="pic" sz="quarter" idx="15" hasCustomPrompt="1"/>
          </p:nvPr>
        </p:nvSpPr>
        <p:spPr>
          <a:xfrm>
            <a:off x="4696857" y="3923099"/>
            <a:ext cx="4159807" cy="2406264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en-US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  <a:endParaRPr lang="en-US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0" name="Объект 4"/>
          <p:cNvSpPr>
            <a:spLocks noGrp="1"/>
          </p:cNvSpPr>
          <p:nvPr>
            <p:ph sz="quarter" idx="16"/>
          </p:nvPr>
        </p:nvSpPr>
        <p:spPr>
          <a:xfrm>
            <a:off x="287338" y="1268415"/>
            <a:ext cx="4176712" cy="50768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4308218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Четыре рису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исунок 7"/>
          <p:cNvSpPr>
            <a:spLocks noGrp="1"/>
          </p:cNvSpPr>
          <p:nvPr>
            <p:ph type="pic" sz="quarter" idx="14" hasCustomPrompt="1"/>
          </p:nvPr>
        </p:nvSpPr>
        <p:spPr>
          <a:xfrm>
            <a:off x="4696857" y="1268781"/>
            <a:ext cx="4159807" cy="2376141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en-US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  <a:endParaRPr lang="en-US" dirty="0"/>
          </a:p>
        </p:txBody>
      </p:sp>
      <p:sp>
        <p:nvSpPr>
          <p:cNvPr id="9" name="Рисунок 7"/>
          <p:cNvSpPr>
            <a:spLocks noGrp="1"/>
          </p:cNvSpPr>
          <p:nvPr>
            <p:ph type="pic" sz="quarter" idx="15" hasCustomPrompt="1"/>
          </p:nvPr>
        </p:nvSpPr>
        <p:spPr>
          <a:xfrm>
            <a:off x="4696857" y="3923099"/>
            <a:ext cx="4159807" cy="2406264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en-US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  <a:endParaRPr lang="en-US" dirty="0"/>
          </a:p>
        </p:txBody>
      </p:sp>
      <p:sp>
        <p:nvSpPr>
          <p:cNvPr id="7" name="Рисунок 7"/>
          <p:cNvSpPr>
            <a:spLocks noGrp="1"/>
          </p:cNvSpPr>
          <p:nvPr>
            <p:ph type="pic" sz="quarter" idx="16" hasCustomPrompt="1"/>
          </p:nvPr>
        </p:nvSpPr>
        <p:spPr>
          <a:xfrm>
            <a:off x="287338" y="1268781"/>
            <a:ext cx="4161118" cy="2376141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en-US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  <a:endParaRPr lang="en-US" dirty="0"/>
          </a:p>
        </p:txBody>
      </p:sp>
      <p:sp>
        <p:nvSpPr>
          <p:cNvPr id="10" name="Рисунок 7"/>
          <p:cNvSpPr>
            <a:spLocks noGrp="1"/>
          </p:cNvSpPr>
          <p:nvPr>
            <p:ph type="pic" sz="quarter" idx="17" hasCustomPrompt="1"/>
          </p:nvPr>
        </p:nvSpPr>
        <p:spPr>
          <a:xfrm>
            <a:off x="287338" y="3923099"/>
            <a:ext cx="4161118" cy="2406264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en-US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  <a:endParaRPr lang="en-US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63232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Объект и пять дополнени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12" name="Rectangle 11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4" name="Объект 4"/>
          <p:cNvSpPr>
            <a:spLocks noGrp="1"/>
          </p:cNvSpPr>
          <p:nvPr>
            <p:ph sz="quarter" idx="17"/>
          </p:nvPr>
        </p:nvSpPr>
        <p:spPr>
          <a:xfrm>
            <a:off x="287337" y="1268414"/>
            <a:ext cx="5653087" cy="3313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6" name="Объект 3"/>
          <p:cNvSpPr>
            <a:spLocks noGrp="1"/>
          </p:cNvSpPr>
          <p:nvPr>
            <p:ph sz="quarter" idx="18"/>
          </p:nvPr>
        </p:nvSpPr>
        <p:spPr>
          <a:xfrm>
            <a:off x="6156326" y="1272660"/>
            <a:ext cx="2700338" cy="15128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8" name="Объект 3"/>
          <p:cNvSpPr>
            <a:spLocks noGrp="1"/>
          </p:cNvSpPr>
          <p:nvPr>
            <p:ph sz="quarter" idx="19"/>
          </p:nvPr>
        </p:nvSpPr>
        <p:spPr>
          <a:xfrm>
            <a:off x="6156326" y="4809671"/>
            <a:ext cx="2700338" cy="15128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9" name="Объект 3"/>
          <p:cNvSpPr>
            <a:spLocks noGrp="1"/>
          </p:cNvSpPr>
          <p:nvPr>
            <p:ph sz="quarter" idx="20"/>
          </p:nvPr>
        </p:nvSpPr>
        <p:spPr>
          <a:xfrm>
            <a:off x="6156326" y="3041166"/>
            <a:ext cx="2700338" cy="15128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20" name="Объект 3"/>
          <p:cNvSpPr>
            <a:spLocks noGrp="1"/>
          </p:cNvSpPr>
          <p:nvPr>
            <p:ph sz="quarter" idx="21"/>
          </p:nvPr>
        </p:nvSpPr>
        <p:spPr>
          <a:xfrm>
            <a:off x="3221831" y="4809671"/>
            <a:ext cx="2700338" cy="15128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21" name="Объект 3"/>
          <p:cNvSpPr>
            <a:spLocks noGrp="1"/>
          </p:cNvSpPr>
          <p:nvPr>
            <p:ph sz="quarter" idx="22"/>
          </p:nvPr>
        </p:nvSpPr>
        <p:spPr>
          <a:xfrm>
            <a:off x="287338" y="4809671"/>
            <a:ext cx="2700338" cy="15128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80207744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Три объекта и рисунок сниз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287348" y="188644"/>
            <a:ext cx="8569325" cy="610499"/>
          </a:xfrm>
        </p:spPr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1" hasCustomPrompt="1"/>
          </p:nvPr>
        </p:nvSpPr>
        <p:spPr>
          <a:xfrm>
            <a:off x="287337" y="1241223"/>
            <a:ext cx="2700336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2" hasCustomPrompt="1"/>
          </p:nvPr>
        </p:nvSpPr>
        <p:spPr>
          <a:xfrm>
            <a:off x="3231621" y="1241223"/>
            <a:ext cx="2700336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3" hasCustomPrompt="1"/>
          </p:nvPr>
        </p:nvSpPr>
        <p:spPr>
          <a:xfrm>
            <a:off x="6156337" y="1241223"/>
            <a:ext cx="2700337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87336" y="1679949"/>
            <a:ext cx="2700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231620" y="1679949"/>
            <a:ext cx="2700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6156325" y="1679949"/>
            <a:ext cx="2700151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Рисунок 18"/>
          <p:cNvSpPr>
            <a:spLocks noGrp="1"/>
          </p:cNvSpPr>
          <p:nvPr>
            <p:ph type="pic" sz="quarter" idx="14" hasCustomPrompt="1"/>
          </p:nvPr>
        </p:nvSpPr>
        <p:spPr>
          <a:xfrm>
            <a:off x="287349" y="3933825"/>
            <a:ext cx="8569325" cy="2395538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  <a:endParaRPr lang="ru-RU" dirty="0"/>
          </a:p>
        </p:txBody>
      </p:sp>
      <p:sp>
        <p:nvSpPr>
          <p:cNvPr id="21" name="Объект 20"/>
          <p:cNvSpPr>
            <a:spLocks noGrp="1"/>
          </p:cNvSpPr>
          <p:nvPr>
            <p:ph sz="quarter" idx="15" hasCustomPrompt="1"/>
          </p:nvPr>
        </p:nvSpPr>
        <p:spPr>
          <a:xfrm>
            <a:off x="287337" y="1726577"/>
            <a:ext cx="2700336" cy="1979775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23" name="Объект 22"/>
          <p:cNvSpPr>
            <a:spLocks noGrp="1"/>
          </p:cNvSpPr>
          <p:nvPr>
            <p:ph sz="quarter" idx="16" hasCustomPrompt="1"/>
          </p:nvPr>
        </p:nvSpPr>
        <p:spPr>
          <a:xfrm>
            <a:off x="3231632" y="1726555"/>
            <a:ext cx="2700337" cy="1979874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25" name="Объект 24"/>
          <p:cNvSpPr>
            <a:spLocks noGrp="1"/>
          </p:cNvSpPr>
          <p:nvPr>
            <p:ph sz="quarter" idx="17" hasCustomPrompt="1"/>
          </p:nvPr>
        </p:nvSpPr>
        <p:spPr>
          <a:xfrm>
            <a:off x="6156325" y="1726555"/>
            <a:ext cx="2700000" cy="1979874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65001911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Рисунок и 4 объекта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1" hasCustomPrompt="1"/>
          </p:nvPr>
        </p:nvSpPr>
        <p:spPr>
          <a:xfrm>
            <a:off x="287349" y="1241227"/>
            <a:ext cx="2700337" cy="5087159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2" hasCustomPrompt="1"/>
          </p:nvPr>
        </p:nvSpPr>
        <p:spPr>
          <a:xfrm>
            <a:off x="3221038" y="1739255"/>
            <a:ext cx="2700000" cy="1908000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quarter" idx="13" hasCustomPrompt="1"/>
          </p:nvPr>
        </p:nvSpPr>
        <p:spPr>
          <a:xfrm>
            <a:off x="6156325" y="1739255"/>
            <a:ext cx="2700000" cy="1908000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11" name="Объект 10"/>
          <p:cNvSpPr>
            <a:spLocks noGrp="1"/>
          </p:cNvSpPr>
          <p:nvPr>
            <p:ph sz="quarter" idx="14" hasCustomPrompt="1"/>
          </p:nvPr>
        </p:nvSpPr>
        <p:spPr>
          <a:xfrm>
            <a:off x="3221038" y="4407372"/>
            <a:ext cx="2700000" cy="1908000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13" name="Объект 12"/>
          <p:cNvSpPr>
            <a:spLocks noGrp="1"/>
          </p:cNvSpPr>
          <p:nvPr>
            <p:ph sz="quarter" idx="15" hasCustomPrompt="1"/>
          </p:nvPr>
        </p:nvSpPr>
        <p:spPr>
          <a:xfrm>
            <a:off x="6156325" y="4407372"/>
            <a:ext cx="2700000" cy="1908000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6" hasCustomPrompt="1"/>
          </p:nvPr>
        </p:nvSpPr>
        <p:spPr>
          <a:xfrm>
            <a:off x="3222000" y="1253923"/>
            <a:ext cx="2700000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221049" y="1692649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Текст 5"/>
          <p:cNvSpPr>
            <a:spLocks noGrp="1"/>
          </p:cNvSpPr>
          <p:nvPr>
            <p:ph type="body" sz="quarter" idx="17" hasCustomPrompt="1"/>
          </p:nvPr>
        </p:nvSpPr>
        <p:spPr>
          <a:xfrm>
            <a:off x="6156325" y="1253923"/>
            <a:ext cx="2700000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6155363" y="1692649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Текст 5"/>
          <p:cNvSpPr>
            <a:spLocks noGrp="1"/>
          </p:cNvSpPr>
          <p:nvPr>
            <p:ph type="body" sz="quarter" idx="18" hasCustomPrompt="1"/>
          </p:nvPr>
        </p:nvSpPr>
        <p:spPr>
          <a:xfrm>
            <a:off x="3221038" y="3922040"/>
            <a:ext cx="2700000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3220087" y="4360766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Текст 5"/>
          <p:cNvSpPr>
            <a:spLocks noGrp="1"/>
          </p:cNvSpPr>
          <p:nvPr>
            <p:ph type="body" sz="quarter" idx="19" hasCustomPrompt="1"/>
          </p:nvPr>
        </p:nvSpPr>
        <p:spPr>
          <a:xfrm>
            <a:off x="6156663" y="3922040"/>
            <a:ext cx="2700000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6155712" y="4360766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45314613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 рисунка и 3 блока текста сниз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1" hasCustomPrompt="1"/>
          </p:nvPr>
        </p:nvSpPr>
        <p:spPr>
          <a:xfrm>
            <a:off x="287349" y="1268412"/>
            <a:ext cx="2700337" cy="15480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  <a:endParaRPr lang="ru-RU" dirty="0"/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2" hasCustomPrompt="1"/>
          </p:nvPr>
        </p:nvSpPr>
        <p:spPr>
          <a:xfrm>
            <a:off x="3221049" y="1268412"/>
            <a:ext cx="2700337" cy="15480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  <a:endParaRPr lang="ru-RU" dirty="0"/>
          </a:p>
        </p:txBody>
      </p:sp>
      <p:sp>
        <p:nvSpPr>
          <p:cNvPr id="9" name="Рисунок 8"/>
          <p:cNvSpPr>
            <a:spLocks noGrp="1"/>
          </p:cNvSpPr>
          <p:nvPr>
            <p:ph type="pic" sz="quarter" idx="13" hasCustomPrompt="1"/>
          </p:nvPr>
        </p:nvSpPr>
        <p:spPr>
          <a:xfrm>
            <a:off x="6156325" y="1268412"/>
            <a:ext cx="2700338" cy="15480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4" hasCustomPrompt="1"/>
          </p:nvPr>
        </p:nvSpPr>
        <p:spPr>
          <a:xfrm>
            <a:off x="288142" y="3068960"/>
            <a:ext cx="2700337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 b="1" baseline="0"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5" hasCustomPrompt="1"/>
          </p:nvPr>
        </p:nvSpPr>
        <p:spPr>
          <a:xfrm>
            <a:off x="3221039" y="3068960"/>
            <a:ext cx="2701130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16" hasCustomPrompt="1"/>
          </p:nvPr>
        </p:nvSpPr>
        <p:spPr>
          <a:xfrm>
            <a:off x="6157118" y="3068960"/>
            <a:ext cx="2700338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287338" y="3507686"/>
            <a:ext cx="2700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221038" y="3507686"/>
            <a:ext cx="2700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6156325" y="3507686"/>
            <a:ext cx="2700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бъект 5"/>
          <p:cNvSpPr>
            <a:spLocks noGrp="1"/>
          </p:cNvSpPr>
          <p:nvPr>
            <p:ph sz="quarter" idx="20" hasCustomPrompt="1"/>
          </p:nvPr>
        </p:nvSpPr>
        <p:spPr>
          <a:xfrm>
            <a:off x="287348" y="3554292"/>
            <a:ext cx="2700337" cy="2790946"/>
          </a:xfrm>
        </p:spPr>
        <p:txBody>
          <a:bodyPr vert="horz" lIns="0" tIns="0" rIns="0" bIns="0" rtlCol="0"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lang="ru-RU" b="0" dirty="0" smtClean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10" name="Объект 9"/>
          <p:cNvSpPr>
            <a:spLocks noGrp="1"/>
          </p:cNvSpPr>
          <p:nvPr>
            <p:ph sz="quarter" idx="21" hasCustomPrompt="1"/>
          </p:nvPr>
        </p:nvSpPr>
        <p:spPr>
          <a:xfrm>
            <a:off x="3221050" y="3554292"/>
            <a:ext cx="2700337" cy="2790946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quarter" idx="22" hasCustomPrompt="1"/>
          </p:nvPr>
        </p:nvSpPr>
        <p:spPr>
          <a:xfrm>
            <a:off x="6157118" y="3554292"/>
            <a:ext cx="2700338" cy="2790946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16" name="Rectangle 15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45530246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Рисун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 baseline="0"/>
            </a:lvl1pPr>
          </a:lstStyle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1" hasCustomPrompt="1"/>
          </p:nvPr>
        </p:nvSpPr>
        <p:spPr>
          <a:xfrm>
            <a:off x="287338" y="1268413"/>
            <a:ext cx="1980000" cy="1512887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</a:p>
          <a:p>
            <a:pPr lvl="0"/>
            <a:endParaRPr lang="en-US" dirty="0" smtClean="0"/>
          </a:p>
          <a:p>
            <a:pPr lvl="0"/>
            <a:endParaRPr lang="ru-RU" dirty="0"/>
          </a:p>
        </p:txBody>
      </p:sp>
      <p:sp>
        <p:nvSpPr>
          <p:cNvPr id="7" name="Rectangle 6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9" name="Объект 4"/>
          <p:cNvSpPr>
            <a:spLocks noGrp="1"/>
          </p:cNvSpPr>
          <p:nvPr>
            <p:ph sz="quarter" idx="16"/>
          </p:nvPr>
        </p:nvSpPr>
        <p:spPr>
          <a:xfrm>
            <a:off x="2484440" y="1268415"/>
            <a:ext cx="6372225" cy="50768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0" name="Объект 4"/>
          <p:cNvSpPr>
            <a:spLocks noGrp="1"/>
          </p:cNvSpPr>
          <p:nvPr>
            <p:ph sz="quarter" idx="17"/>
          </p:nvPr>
        </p:nvSpPr>
        <p:spPr>
          <a:xfrm>
            <a:off x="287349" y="3068639"/>
            <a:ext cx="2016125" cy="3276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445774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8827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Рисунок и 3 блока текста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/>
            </a:lvl1pPr>
          </a:lstStyle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1" hasCustomPrompt="1"/>
          </p:nvPr>
        </p:nvSpPr>
        <p:spPr>
          <a:xfrm>
            <a:off x="287349" y="1268413"/>
            <a:ext cx="2700337" cy="506095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</a:p>
          <a:p>
            <a:pPr lvl="0"/>
            <a:endParaRPr lang="en-US" dirty="0" smtClean="0"/>
          </a:p>
          <a:p>
            <a:pPr lvl="0"/>
            <a:endParaRPr lang="ru-RU" dirty="0"/>
          </a:p>
        </p:txBody>
      </p:sp>
      <p:sp>
        <p:nvSpPr>
          <p:cNvPr id="8" name="Rectangle 7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9" name="Объект 4"/>
          <p:cNvSpPr>
            <a:spLocks noGrp="1"/>
          </p:cNvSpPr>
          <p:nvPr>
            <p:ph sz="quarter" idx="18"/>
          </p:nvPr>
        </p:nvSpPr>
        <p:spPr>
          <a:xfrm>
            <a:off x="3240088" y="1268413"/>
            <a:ext cx="5616574" cy="15128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1" name="Объект 4"/>
          <p:cNvSpPr>
            <a:spLocks noGrp="1"/>
          </p:cNvSpPr>
          <p:nvPr>
            <p:ph sz="quarter" idx="19"/>
          </p:nvPr>
        </p:nvSpPr>
        <p:spPr>
          <a:xfrm>
            <a:off x="3240088" y="3055146"/>
            <a:ext cx="5616574" cy="15128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2" name="Объект 4"/>
          <p:cNvSpPr>
            <a:spLocks noGrp="1"/>
          </p:cNvSpPr>
          <p:nvPr>
            <p:ph sz="quarter" idx="20"/>
          </p:nvPr>
        </p:nvSpPr>
        <p:spPr>
          <a:xfrm>
            <a:off x="3240088" y="4841898"/>
            <a:ext cx="5616574" cy="15128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68374874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Текст и 3 объекта сниз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2" hasCustomPrompt="1"/>
          </p:nvPr>
        </p:nvSpPr>
        <p:spPr>
          <a:xfrm>
            <a:off x="287349" y="3879772"/>
            <a:ext cx="2700337" cy="360000"/>
          </a:xfrm>
        </p:spPr>
        <p:txBody>
          <a:bodyPr anchor="b"/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3" hasCustomPrompt="1"/>
          </p:nvPr>
        </p:nvSpPr>
        <p:spPr>
          <a:xfrm>
            <a:off x="3221049" y="3879772"/>
            <a:ext cx="2700337" cy="360000"/>
          </a:xfrm>
        </p:spPr>
        <p:txBody>
          <a:bodyPr anchor="b"/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4" hasCustomPrompt="1"/>
          </p:nvPr>
        </p:nvSpPr>
        <p:spPr>
          <a:xfrm>
            <a:off x="6156325" y="3879772"/>
            <a:ext cx="2700338" cy="360000"/>
          </a:xfrm>
        </p:spPr>
        <p:txBody>
          <a:bodyPr anchor="b"/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87349" y="4318498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221049" y="4318498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6156325" y="4318498"/>
            <a:ext cx="2700338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Объект 18"/>
          <p:cNvSpPr>
            <a:spLocks noGrp="1"/>
          </p:cNvSpPr>
          <p:nvPr>
            <p:ph sz="quarter" idx="15" hasCustomPrompt="1"/>
          </p:nvPr>
        </p:nvSpPr>
        <p:spPr>
          <a:xfrm>
            <a:off x="287338" y="4365104"/>
            <a:ext cx="2700000" cy="1980000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16" hasCustomPrompt="1"/>
          </p:nvPr>
        </p:nvSpPr>
        <p:spPr>
          <a:xfrm>
            <a:off x="3221038" y="4365104"/>
            <a:ext cx="2700000" cy="1980000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10" name="Объект 9"/>
          <p:cNvSpPr>
            <a:spLocks noGrp="1"/>
          </p:cNvSpPr>
          <p:nvPr>
            <p:ph sz="quarter" idx="17" hasCustomPrompt="1"/>
          </p:nvPr>
        </p:nvSpPr>
        <p:spPr>
          <a:xfrm>
            <a:off x="6156325" y="4365104"/>
            <a:ext cx="2700000" cy="1980000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8" name="Объект 4"/>
          <p:cNvSpPr>
            <a:spLocks noGrp="1"/>
          </p:cNvSpPr>
          <p:nvPr>
            <p:ph sz="quarter" idx="19"/>
          </p:nvPr>
        </p:nvSpPr>
        <p:spPr>
          <a:xfrm>
            <a:off x="287343" y="1262018"/>
            <a:ext cx="8569326" cy="24543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89182942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Текст и 3 объекта сверх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2" hasCustomPrompt="1"/>
          </p:nvPr>
        </p:nvSpPr>
        <p:spPr>
          <a:xfrm>
            <a:off x="287349" y="1241223"/>
            <a:ext cx="2700337" cy="360000"/>
          </a:xfrm>
        </p:spPr>
        <p:txBody>
          <a:bodyPr anchor="b"/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3" hasCustomPrompt="1"/>
          </p:nvPr>
        </p:nvSpPr>
        <p:spPr>
          <a:xfrm>
            <a:off x="3221049" y="1241223"/>
            <a:ext cx="2700337" cy="360000"/>
          </a:xfrm>
        </p:spPr>
        <p:txBody>
          <a:bodyPr anchor="b"/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4" hasCustomPrompt="1"/>
          </p:nvPr>
        </p:nvSpPr>
        <p:spPr>
          <a:xfrm>
            <a:off x="6156325" y="1241223"/>
            <a:ext cx="2700338" cy="360000"/>
          </a:xfrm>
        </p:spPr>
        <p:txBody>
          <a:bodyPr anchor="b"/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87349" y="1679949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221049" y="1679949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6156325" y="1679949"/>
            <a:ext cx="2700338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Объект 18"/>
          <p:cNvSpPr>
            <a:spLocks noGrp="1"/>
          </p:cNvSpPr>
          <p:nvPr>
            <p:ph sz="quarter" idx="15" hasCustomPrompt="1"/>
          </p:nvPr>
        </p:nvSpPr>
        <p:spPr>
          <a:xfrm>
            <a:off x="287349" y="1726555"/>
            <a:ext cx="2700337" cy="1980000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14" name="Объект 18"/>
          <p:cNvSpPr>
            <a:spLocks noGrp="1"/>
          </p:cNvSpPr>
          <p:nvPr>
            <p:ph sz="quarter" idx="16" hasCustomPrompt="1"/>
          </p:nvPr>
        </p:nvSpPr>
        <p:spPr>
          <a:xfrm>
            <a:off x="3221049" y="1726555"/>
            <a:ext cx="2700337" cy="1980000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16" name="Объект 18"/>
          <p:cNvSpPr>
            <a:spLocks noGrp="1"/>
          </p:cNvSpPr>
          <p:nvPr>
            <p:ph sz="quarter" idx="17" hasCustomPrompt="1"/>
          </p:nvPr>
        </p:nvSpPr>
        <p:spPr>
          <a:xfrm>
            <a:off x="6156336" y="1726555"/>
            <a:ext cx="2700337" cy="1980000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20" name="Rectangle 19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21" name="Объект 4"/>
          <p:cNvSpPr>
            <a:spLocks noGrp="1"/>
          </p:cNvSpPr>
          <p:nvPr>
            <p:ph sz="quarter" idx="19"/>
          </p:nvPr>
        </p:nvSpPr>
        <p:spPr>
          <a:xfrm>
            <a:off x="287343" y="3890918"/>
            <a:ext cx="8569326" cy="24543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18588911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 объекта и 2 текс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1" hasCustomPrompt="1"/>
          </p:nvPr>
        </p:nvSpPr>
        <p:spPr>
          <a:xfrm>
            <a:off x="287349" y="4421682"/>
            <a:ext cx="2700337" cy="1908000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7" name="Объект 6"/>
          <p:cNvSpPr>
            <a:spLocks noGrp="1"/>
          </p:cNvSpPr>
          <p:nvPr>
            <p:ph sz="quarter" idx="12" hasCustomPrompt="1"/>
          </p:nvPr>
        </p:nvSpPr>
        <p:spPr>
          <a:xfrm>
            <a:off x="6156325" y="1726555"/>
            <a:ext cx="2700338" cy="1908000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5" hasCustomPrompt="1"/>
          </p:nvPr>
        </p:nvSpPr>
        <p:spPr>
          <a:xfrm>
            <a:off x="287338" y="3933825"/>
            <a:ext cx="2700000" cy="360000"/>
          </a:xfrm>
        </p:spPr>
        <p:txBody>
          <a:bodyPr anchor="b"/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87349" y="4375076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Текст 5"/>
          <p:cNvSpPr>
            <a:spLocks noGrp="1"/>
          </p:cNvSpPr>
          <p:nvPr>
            <p:ph type="body" sz="quarter" idx="16" hasCustomPrompt="1"/>
          </p:nvPr>
        </p:nvSpPr>
        <p:spPr>
          <a:xfrm>
            <a:off x="6160028" y="1248594"/>
            <a:ext cx="2700000" cy="360000"/>
          </a:xfrm>
        </p:spPr>
        <p:txBody>
          <a:bodyPr anchor="b"/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6160039" y="1679949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6" name="Объект 4"/>
          <p:cNvSpPr>
            <a:spLocks noGrp="1"/>
          </p:cNvSpPr>
          <p:nvPr>
            <p:ph sz="quarter" idx="19"/>
          </p:nvPr>
        </p:nvSpPr>
        <p:spPr>
          <a:xfrm>
            <a:off x="3240098" y="3890918"/>
            <a:ext cx="5616575" cy="24543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8" name="Объект 4"/>
          <p:cNvSpPr>
            <a:spLocks noGrp="1"/>
          </p:cNvSpPr>
          <p:nvPr>
            <p:ph sz="quarter" idx="20"/>
          </p:nvPr>
        </p:nvSpPr>
        <p:spPr>
          <a:xfrm>
            <a:off x="287349" y="1262018"/>
            <a:ext cx="5616575" cy="24543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29628008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Три рисунка, три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1" hasCustomPrompt="1"/>
          </p:nvPr>
        </p:nvSpPr>
        <p:spPr>
          <a:xfrm>
            <a:off x="287338" y="1262018"/>
            <a:ext cx="2700000" cy="23760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</a:p>
          <a:p>
            <a:pPr lvl="0"/>
            <a:endParaRPr lang="en-US" dirty="0" smtClean="0"/>
          </a:p>
          <a:p>
            <a:pPr lvl="0"/>
            <a:endParaRPr lang="ru-RU" dirty="0"/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2" hasCustomPrompt="1"/>
          </p:nvPr>
        </p:nvSpPr>
        <p:spPr>
          <a:xfrm>
            <a:off x="3221038" y="3933825"/>
            <a:ext cx="2700000" cy="23760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</a:p>
          <a:p>
            <a:pPr lvl="0"/>
            <a:endParaRPr lang="en-US" dirty="0" smtClean="0"/>
          </a:p>
          <a:p>
            <a:pPr lvl="0"/>
            <a:endParaRPr lang="ru-RU" dirty="0"/>
          </a:p>
        </p:txBody>
      </p:sp>
      <p:sp>
        <p:nvSpPr>
          <p:cNvPr id="9" name="Рисунок 8"/>
          <p:cNvSpPr>
            <a:spLocks noGrp="1"/>
          </p:cNvSpPr>
          <p:nvPr>
            <p:ph type="pic" sz="quarter" idx="13" hasCustomPrompt="1"/>
          </p:nvPr>
        </p:nvSpPr>
        <p:spPr>
          <a:xfrm>
            <a:off x="6156325" y="1262018"/>
            <a:ext cx="2700000" cy="23760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</a:p>
          <a:p>
            <a:pPr lvl="0"/>
            <a:endParaRPr lang="en-US" dirty="0" smtClean="0"/>
          </a:p>
          <a:p>
            <a:pPr lvl="0"/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2" name="Объект 4"/>
          <p:cNvSpPr>
            <a:spLocks noGrp="1"/>
          </p:cNvSpPr>
          <p:nvPr>
            <p:ph sz="quarter" idx="20"/>
          </p:nvPr>
        </p:nvSpPr>
        <p:spPr>
          <a:xfrm>
            <a:off x="3222000" y="1262018"/>
            <a:ext cx="2700000" cy="2376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6" name="Объект 4"/>
          <p:cNvSpPr>
            <a:spLocks noGrp="1"/>
          </p:cNvSpPr>
          <p:nvPr>
            <p:ph sz="quarter" idx="21"/>
          </p:nvPr>
        </p:nvSpPr>
        <p:spPr>
          <a:xfrm>
            <a:off x="287338" y="3933825"/>
            <a:ext cx="2700000" cy="2376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7" name="Объект 4"/>
          <p:cNvSpPr>
            <a:spLocks noGrp="1"/>
          </p:cNvSpPr>
          <p:nvPr>
            <p:ph sz="quarter" idx="22"/>
          </p:nvPr>
        </p:nvSpPr>
        <p:spPr>
          <a:xfrm>
            <a:off x="6156325" y="3933825"/>
            <a:ext cx="2700000" cy="2376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92758733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Три объекта и три блока с текстом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1" hasCustomPrompt="1"/>
          </p:nvPr>
        </p:nvSpPr>
        <p:spPr>
          <a:xfrm>
            <a:off x="287338" y="1268413"/>
            <a:ext cx="1980000" cy="1512887"/>
          </a:xfrm>
        </p:spPr>
        <p:txBody>
          <a:bodyPr vert="horz" lIns="0" tIns="0" rIns="0" bIns="0" rtlCol="0"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lang="ru-RU" b="0" dirty="0" smtClean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7" name="Объект 6"/>
          <p:cNvSpPr>
            <a:spLocks noGrp="1"/>
          </p:cNvSpPr>
          <p:nvPr>
            <p:ph sz="quarter" idx="12" hasCustomPrompt="1"/>
          </p:nvPr>
        </p:nvSpPr>
        <p:spPr>
          <a:xfrm>
            <a:off x="287338" y="3032919"/>
            <a:ext cx="1980000" cy="1512887"/>
          </a:xfrm>
        </p:spPr>
        <p:txBody>
          <a:bodyPr vert="horz" lIns="0" tIns="0" rIns="0" bIns="0" rtlCol="0"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lang="ru-RU" b="0" dirty="0" smtClean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quarter" idx="13" hasCustomPrompt="1"/>
          </p:nvPr>
        </p:nvSpPr>
        <p:spPr>
          <a:xfrm>
            <a:off x="287338" y="4797447"/>
            <a:ext cx="1980000" cy="1512887"/>
          </a:xfrm>
        </p:spPr>
        <p:txBody>
          <a:bodyPr vert="horz" lIns="0" tIns="0" rIns="0" bIns="0" rtlCol="0"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lang="ru-RU" b="0" dirty="0" smtClean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10" name="Rectangle 9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3" name="Объект 4"/>
          <p:cNvSpPr>
            <a:spLocks noGrp="1"/>
          </p:cNvSpPr>
          <p:nvPr>
            <p:ph sz="quarter" idx="19"/>
          </p:nvPr>
        </p:nvSpPr>
        <p:spPr>
          <a:xfrm>
            <a:off x="2484440" y="1262018"/>
            <a:ext cx="6372225" cy="15192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4" name="Объект 4"/>
          <p:cNvSpPr>
            <a:spLocks noGrp="1"/>
          </p:cNvSpPr>
          <p:nvPr>
            <p:ph sz="quarter" idx="20"/>
          </p:nvPr>
        </p:nvSpPr>
        <p:spPr>
          <a:xfrm>
            <a:off x="2484440" y="3055223"/>
            <a:ext cx="6372225" cy="15192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6" name="Объект 4"/>
          <p:cNvSpPr>
            <a:spLocks noGrp="1"/>
          </p:cNvSpPr>
          <p:nvPr>
            <p:ph sz="quarter" idx="21"/>
          </p:nvPr>
        </p:nvSpPr>
        <p:spPr>
          <a:xfrm>
            <a:off x="2484440" y="4825956"/>
            <a:ext cx="6372225" cy="15192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08857116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Кейс про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7" hasCustomPrompt="1"/>
          </p:nvPr>
        </p:nvSpPr>
        <p:spPr>
          <a:xfrm>
            <a:off x="2483769" y="3032956"/>
            <a:ext cx="6372895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sp>
        <p:nvSpPr>
          <p:cNvPr id="14" name="Текст 8"/>
          <p:cNvSpPr>
            <a:spLocks noGrp="1"/>
          </p:cNvSpPr>
          <p:nvPr>
            <p:ph type="body" sz="quarter" idx="19" hasCustomPrompt="1"/>
          </p:nvPr>
        </p:nvSpPr>
        <p:spPr>
          <a:xfrm>
            <a:off x="287338" y="1241223"/>
            <a:ext cx="6372895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sp>
        <p:nvSpPr>
          <p:cNvPr id="11" name="Объект 7"/>
          <p:cNvSpPr>
            <a:spLocks noGrp="1"/>
          </p:cNvSpPr>
          <p:nvPr>
            <p:ph sz="quarter" idx="21" hasCustomPrompt="1"/>
          </p:nvPr>
        </p:nvSpPr>
        <p:spPr>
          <a:xfrm>
            <a:off x="2483769" y="3526913"/>
            <a:ext cx="6372895" cy="2808000"/>
          </a:xfrm>
        </p:spPr>
        <p:txBody>
          <a:bodyPr vert="horz" lIns="0" tIns="0" rIns="0" bIns="0" rtlCol="0"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lang="ru-RU" b="0" dirty="0" smtClean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16" name="Объект 5"/>
          <p:cNvSpPr>
            <a:spLocks noGrp="1"/>
          </p:cNvSpPr>
          <p:nvPr>
            <p:ph sz="quarter" idx="22" hasCustomPrompt="1"/>
          </p:nvPr>
        </p:nvSpPr>
        <p:spPr>
          <a:xfrm>
            <a:off x="287343" y="1726555"/>
            <a:ext cx="6372894" cy="1044000"/>
          </a:xfrm>
        </p:spPr>
        <p:txBody>
          <a:bodyPr vert="horz" lIns="0" tIns="0" rIns="0" bIns="0" rtlCol="0"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lang="ru-RU" b="0" dirty="0" smtClean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87343" y="1679949"/>
            <a:ext cx="6372894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9"/>
          <p:cNvCxnSpPr/>
          <p:nvPr/>
        </p:nvCxnSpPr>
        <p:spPr>
          <a:xfrm>
            <a:off x="2483775" y="3471682"/>
            <a:ext cx="6372894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5" name="Объект 4"/>
          <p:cNvSpPr>
            <a:spLocks noGrp="1"/>
          </p:cNvSpPr>
          <p:nvPr>
            <p:ph sz="quarter" idx="20"/>
          </p:nvPr>
        </p:nvSpPr>
        <p:spPr>
          <a:xfrm>
            <a:off x="287349" y="3068638"/>
            <a:ext cx="2016125" cy="3276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7" name="Объект 4"/>
          <p:cNvSpPr>
            <a:spLocks noGrp="1"/>
          </p:cNvSpPr>
          <p:nvPr>
            <p:ph sz="quarter" idx="23"/>
          </p:nvPr>
        </p:nvSpPr>
        <p:spPr>
          <a:xfrm>
            <a:off x="6877061" y="1260022"/>
            <a:ext cx="1979613" cy="152127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05186577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Два подзаголовка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287342" y="1241223"/>
            <a:ext cx="4140200" cy="360000"/>
          </a:xfrm>
        </p:spPr>
        <p:txBody>
          <a:bodyPr anchor="b"/>
          <a:lstStyle>
            <a:lvl1pPr>
              <a:lnSpc>
                <a:spcPct val="90000"/>
              </a:lnSpc>
              <a:spcBef>
                <a:spcPts val="0"/>
              </a:spcBef>
              <a:defRPr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sp>
        <p:nvSpPr>
          <p:cNvPr id="7" name="Объект 6"/>
          <p:cNvSpPr>
            <a:spLocks noGrp="1"/>
          </p:cNvSpPr>
          <p:nvPr>
            <p:ph sz="quarter" idx="12" hasCustomPrompt="1"/>
          </p:nvPr>
        </p:nvSpPr>
        <p:spPr>
          <a:xfrm>
            <a:off x="287342" y="1726555"/>
            <a:ext cx="4140200" cy="4608000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3" hasCustomPrompt="1"/>
          </p:nvPr>
        </p:nvSpPr>
        <p:spPr>
          <a:xfrm>
            <a:off x="4679366" y="1241223"/>
            <a:ext cx="4140200" cy="360000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sp>
        <p:nvSpPr>
          <p:cNvPr id="17" name="Объект 16"/>
          <p:cNvSpPr>
            <a:spLocks noGrp="1"/>
          </p:cNvSpPr>
          <p:nvPr>
            <p:ph sz="quarter" idx="14" hasCustomPrompt="1"/>
          </p:nvPr>
        </p:nvSpPr>
        <p:spPr>
          <a:xfrm>
            <a:off x="4683126" y="1726555"/>
            <a:ext cx="4140200" cy="4608000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87342" y="1679949"/>
            <a:ext cx="41402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679366" y="1679949"/>
            <a:ext cx="41402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55567316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Рисунок и объект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1" hasCustomPrompt="1"/>
          </p:nvPr>
        </p:nvSpPr>
        <p:spPr>
          <a:xfrm>
            <a:off x="287338" y="1268413"/>
            <a:ext cx="5634037" cy="506095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</a:p>
          <a:p>
            <a:pPr lvl="0"/>
            <a:endParaRPr lang="en-US" dirty="0" smtClean="0"/>
          </a:p>
          <a:p>
            <a:pPr lvl="0"/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2" hasCustomPrompt="1"/>
          </p:nvPr>
        </p:nvSpPr>
        <p:spPr>
          <a:xfrm>
            <a:off x="6156325" y="1726559"/>
            <a:ext cx="2700338" cy="4582765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3" hasCustomPrompt="1"/>
          </p:nvPr>
        </p:nvSpPr>
        <p:spPr>
          <a:xfrm>
            <a:off x="6156325" y="1241223"/>
            <a:ext cx="2700338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6156325" y="1679949"/>
            <a:ext cx="2700338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92741092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16" name="Текст 5"/>
          <p:cNvSpPr>
            <a:spLocks noGrp="1"/>
          </p:cNvSpPr>
          <p:nvPr>
            <p:ph type="body" sz="quarter" idx="19" hasCustomPrompt="1"/>
          </p:nvPr>
        </p:nvSpPr>
        <p:spPr>
          <a:xfrm>
            <a:off x="287348" y="3934473"/>
            <a:ext cx="2700337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287348" y="4371456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Текст 5"/>
          <p:cNvSpPr>
            <a:spLocks noGrp="1"/>
          </p:cNvSpPr>
          <p:nvPr>
            <p:ph type="body" sz="quarter" idx="21" hasCustomPrompt="1"/>
          </p:nvPr>
        </p:nvSpPr>
        <p:spPr>
          <a:xfrm>
            <a:off x="3221049" y="3934473"/>
            <a:ext cx="2700337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3221049" y="4371456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Текст 5"/>
          <p:cNvSpPr>
            <a:spLocks noGrp="1"/>
          </p:cNvSpPr>
          <p:nvPr>
            <p:ph type="body" sz="quarter" idx="23" hasCustomPrompt="1"/>
          </p:nvPr>
        </p:nvSpPr>
        <p:spPr>
          <a:xfrm>
            <a:off x="6156336" y="3934473"/>
            <a:ext cx="2700337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6156336" y="4371456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Объект 4"/>
          <p:cNvSpPr>
            <a:spLocks noGrp="1"/>
          </p:cNvSpPr>
          <p:nvPr>
            <p:ph sz="quarter" idx="24" hasCustomPrompt="1"/>
          </p:nvPr>
        </p:nvSpPr>
        <p:spPr>
          <a:xfrm>
            <a:off x="287348" y="1726555"/>
            <a:ext cx="2700337" cy="1926000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25" name="Текст 5"/>
          <p:cNvSpPr>
            <a:spLocks noGrp="1"/>
          </p:cNvSpPr>
          <p:nvPr>
            <p:ph type="body" sz="quarter" idx="25" hasCustomPrompt="1"/>
          </p:nvPr>
        </p:nvSpPr>
        <p:spPr>
          <a:xfrm>
            <a:off x="287348" y="1241223"/>
            <a:ext cx="2700337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287348" y="1679949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Текст 5"/>
          <p:cNvSpPr>
            <a:spLocks noGrp="1"/>
          </p:cNvSpPr>
          <p:nvPr>
            <p:ph type="body" sz="quarter" idx="27" hasCustomPrompt="1"/>
          </p:nvPr>
        </p:nvSpPr>
        <p:spPr>
          <a:xfrm>
            <a:off x="3221049" y="1241223"/>
            <a:ext cx="2700337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3221049" y="1679949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Текст 5"/>
          <p:cNvSpPr>
            <a:spLocks noGrp="1"/>
          </p:cNvSpPr>
          <p:nvPr>
            <p:ph type="body" sz="quarter" idx="29" hasCustomPrompt="1"/>
          </p:nvPr>
        </p:nvSpPr>
        <p:spPr>
          <a:xfrm>
            <a:off x="6156336" y="1241223"/>
            <a:ext cx="2700337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6156336" y="1679949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Объект 32"/>
          <p:cNvSpPr>
            <a:spLocks noGrp="1"/>
          </p:cNvSpPr>
          <p:nvPr>
            <p:ph sz="quarter" idx="30" hasCustomPrompt="1"/>
          </p:nvPr>
        </p:nvSpPr>
        <p:spPr>
          <a:xfrm>
            <a:off x="3221049" y="1726555"/>
            <a:ext cx="2700337" cy="1926000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35" name="Объект 34"/>
          <p:cNvSpPr>
            <a:spLocks noGrp="1"/>
          </p:cNvSpPr>
          <p:nvPr>
            <p:ph sz="quarter" idx="31" hasCustomPrompt="1"/>
          </p:nvPr>
        </p:nvSpPr>
        <p:spPr>
          <a:xfrm>
            <a:off x="6156325" y="1726555"/>
            <a:ext cx="2700338" cy="1926000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37" name="Объект 36"/>
          <p:cNvSpPr>
            <a:spLocks noGrp="1"/>
          </p:cNvSpPr>
          <p:nvPr>
            <p:ph sz="quarter" idx="32" hasCustomPrompt="1"/>
          </p:nvPr>
        </p:nvSpPr>
        <p:spPr>
          <a:xfrm>
            <a:off x="287349" y="4418062"/>
            <a:ext cx="2700337" cy="1927176"/>
          </a:xfrm>
        </p:spPr>
        <p:txBody>
          <a:bodyPr vert="horz" lIns="0" tIns="0" rIns="0" bIns="0" rtlCol="0"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lang="ru-RU" b="0" dirty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39" name="Объект 38"/>
          <p:cNvSpPr>
            <a:spLocks noGrp="1"/>
          </p:cNvSpPr>
          <p:nvPr>
            <p:ph sz="quarter" idx="33" hasCustomPrompt="1"/>
          </p:nvPr>
        </p:nvSpPr>
        <p:spPr>
          <a:xfrm>
            <a:off x="3221049" y="4418062"/>
            <a:ext cx="2700337" cy="1927176"/>
          </a:xfrm>
        </p:spPr>
        <p:txBody>
          <a:bodyPr vert="horz" lIns="0" tIns="0" rIns="0" bIns="0" rtlCol="0"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lang="ru-RU" b="0" dirty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41" name="Объект 40"/>
          <p:cNvSpPr>
            <a:spLocks noGrp="1"/>
          </p:cNvSpPr>
          <p:nvPr>
            <p:ph sz="quarter" idx="34" hasCustomPrompt="1"/>
          </p:nvPr>
        </p:nvSpPr>
        <p:spPr>
          <a:xfrm>
            <a:off x="6156325" y="4418062"/>
            <a:ext cx="2700338" cy="1927176"/>
          </a:xfrm>
        </p:spPr>
        <p:txBody>
          <a:bodyPr vert="horz" lIns="0" tIns="0" rIns="0" bIns="0" rtlCol="0"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lang="ru-RU" b="0" dirty="0" smtClean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27" name="Rectangle 26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019214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08702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 текста и 2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sz="quarter" idx="13" hasCustomPrompt="1"/>
          </p:nvPr>
        </p:nvSpPr>
        <p:spPr>
          <a:xfrm>
            <a:off x="3239863" y="1726577"/>
            <a:ext cx="2700337" cy="2916213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11" name="Объект 10"/>
          <p:cNvSpPr>
            <a:spLocks noGrp="1"/>
          </p:cNvSpPr>
          <p:nvPr>
            <p:ph sz="quarter" idx="14" hasCustomPrompt="1"/>
          </p:nvPr>
        </p:nvSpPr>
        <p:spPr>
          <a:xfrm>
            <a:off x="6156325" y="1726577"/>
            <a:ext cx="2700338" cy="2916213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5" hasCustomPrompt="1"/>
          </p:nvPr>
        </p:nvSpPr>
        <p:spPr>
          <a:xfrm>
            <a:off x="3239863" y="1241223"/>
            <a:ext cx="2700337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3239863" y="1679949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6156325" y="1679949"/>
            <a:ext cx="2700338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Текст 4"/>
          <p:cNvSpPr>
            <a:spLocks noGrp="1"/>
          </p:cNvSpPr>
          <p:nvPr>
            <p:ph type="body" sz="quarter" idx="19" hasCustomPrompt="1"/>
          </p:nvPr>
        </p:nvSpPr>
        <p:spPr>
          <a:xfrm>
            <a:off x="6156663" y="1241223"/>
            <a:ext cx="2700000" cy="360000"/>
          </a:xfrm>
        </p:spPr>
        <p:txBody>
          <a:bodyPr vert="horz" lIns="0" tIns="0" rIns="0" bIns="0" rtlCol="0" anchor="b">
            <a:noAutofit/>
          </a:bodyPr>
          <a:lstStyle>
            <a:lvl1pPr>
              <a:lnSpc>
                <a:spcPct val="90000"/>
              </a:lnSpc>
              <a:spcBef>
                <a:spcPts val="100"/>
              </a:spcBef>
              <a:defRPr lang="ru-RU" dirty="0"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6" name="Объект 4"/>
          <p:cNvSpPr>
            <a:spLocks noGrp="1"/>
          </p:cNvSpPr>
          <p:nvPr>
            <p:ph sz="quarter" idx="20"/>
          </p:nvPr>
        </p:nvSpPr>
        <p:spPr>
          <a:xfrm>
            <a:off x="287341" y="1268415"/>
            <a:ext cx="2736850" cy="50768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8" name="Объект 4"/>
          <p:cNvSpPr>
            <a:spLocks noGrp="1"/>
          </p:cNvSpPr>
          <p:nvPr>
            <p:ph sz="quarter" idx="21"/>
          </p:nvPr>
        </p:nvSpPr>
        <p:spPr>
          <a:xfrm>
            <a:off x="3239862" y="4797425"/>
            <a:ext cx="5616811" cy="15478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34697221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 объекта, текст сверху и сниз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287349" y="1268412"/>
            <a:ext cx="8569325" cy="684000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ru-RU" dirty="0" smtClean="0"/>
              <a:t>Введите текст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2" hasCustomPrompt="1"/>
          </p:nvPr>
        </p:nvSpPr>
        <p:spPr>
          <a:xfrm>
            <a:off x="287348" y="5645363"/>
            <a:ext cx="8569325" cy="684000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ru-RU" dirty="0" smtClean="0"/>
              <a:t>Введите текст</a:t>
            </a:r>
          </a:p>
        </p:txBody>
      </p:sp>
      <p:sp>
        <p:nvSpPr>
          <p:cNvPr id="8" name="Rectangle 7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0" name="Объект 4"/>
          <p:cNvSpPr>
            <a:spLocks noGrp="1"/>
          </p:cNvSpPr>
          <p:nvPr>
            <p:ph sz="quarter" idx="20"/>
          </p:nvPr>
        </p:nvSpPr>
        <p:spPr>
          <a:xfrm>
            <a:off x="287345" y="2204865"/>
            <a:ext cx="4176711" cy="3240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2" name="Объект 4"/>
          <p:cNvSpPr>
            <a:spLocks noGrp="1"/>
          </p:cNvSpPr>
          <p:nvPr>
            <p:ph sz="quarter" idx="21"/>
          </p:nvPr>
        </p:nvSpPr>
        <p:spPr>
          <a:xfrm>
            <a:off x="4673600" y="2204865"/>
            <a:ext cx="4176711" cy="3240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90751741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 объект, текст сверху и сниз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287349" y="1268413"/>
            <a:ext cx="8569325" cy="684000"/>
          </a:xfrm>
        </p:spPr>
        <p:txBody>
          <a:bodyPr>
            <a:noAutofit/>
          </a:bodyPr>
          <a:lstStyle>
            <a:lvl1pPr>
              <a:defRPr b="0"/>
            </a:lvl1pPr>
          </a:lstStyle>
          <a:p>
            <a:pPr lvl="0"/>
            <a:r>
              <a:rPr lang="ru-RU" dirty="0" smtClean="0"/>
              <a:t>Введите текст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2" hasCustomPrompt="1"/>
          </p:nvPr>
        </p:nvSpPr>
        <p:spPr>
          <a:xfrm>
            <a:off x="287349" y="5645363"/>
            <a:ext cx="8569325" cy="684000"/>
          </a:xfrm>
        </p:spPr>
        <p:txBody>
          <a:bodyPr>
            <a:noAutofit/>
          </a:bodyPr>
          <a:lstStyle>
            <a:lvl1pPr>
              <a:defRPr b="0"/>
            </a:lvl1pPr>
          </a:lstStyle>
          <a:p>
            <a:pPr lvl="0"/>
            <a:r>
              <a:rPr lang="ru-RU" dirty="0" smtClean="0"/>
              <a:t>Введите текст</a:t>
            </a:r>
          </a:p>
        </p:txBody>
      </p:sp>
      <p:sp>
        <p:nvSpPr>
          <p:cNvPr id="8" name="Rectangle 7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9" name="Объект 4"/>
          <p:cNvSpPr>
            <a:spLocks noGrp="1"/>
          </p:cNvSpPr>
          <p:nvPr>
            <p:ph sz="quarter" idx="20"/>
          </p:nvPr>
        </p:nvSpPr>
        <p:spPr>
          <a:xfrm>
            <a:off x="287349" y="2204865"/>
            <a:ext cx="8569325" cy="3240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83063121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 текста и объект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11" name="Объект 10"/>
          <p:cNvSpPr>
            <a:spLocks noGrp="1"/>
          </p:cNvSpPr>
          <p:nvPr>
            <p:ph sz="quarter" idx="13" hasCustomPrompt="1"/>
          </p:nvPr>
        </p:nvSpPr>
        <p:spPr>
          <a:xfrm>
            <a:off x="6156325" y="1726556"/>
            <a:ext cx="2700338" cy="4592551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4" hasCustomPrompt="1"/>
          </p:nvPr>
        </p:nvSpPr>
        <p:spPr>
          <a:xfrm>
            <a:off x="6156325" y="1241223"/>
            <a:ext cx="2700338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6156325" y="1679949"/>
            <a:ext cx="2700338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4" name="Объект 4"/>
          <p:cNvSpPr>
            <a:spLocks noGrp="1"/>
          </p:cNvSpPr>
          <p:nvPr>
            <p:ph sz="quarter" idx="20"/>
          </p:nvPr>
        </p:nvSpPr>
        <p:spPr>
          <a:xfrm>
            <a:off x="287341" y="1268415"/>
            <a:ext cx="2736850" cy="50768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5" name="Объект 4"/>
          <p:cNvSpPr>
            <a:spLocks noGrp="1"/>
          </p:cNvSpPr>
          <p:nvPr>
            <p:ph sz="quarter" idx="21"/>
          </p:nvPr>
        </p:nvSpPr>
        <p:spPr>
          <a:xfrm>
            <a:off x="3203581" y="1268415"/>
            <a:ext cx="2736850" cy="50768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30344601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Текст и 6 рисунк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2" hasCustomPrompt="1"/>
          </p:nvPr>
        </p:nvSpPr>
        <p:spPr>
          <a:xfrm>
            <a:off x="287349" y="3033713"/>
            <a:ext cx="2700337" cy="15113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</a:p>
          <a:p>
            <a:pPr lvl="0"/>
            <a:endParaRPr lang="en-US" dirty="0" smtClean="0"/>
          </a:p>
          <a:p>
            <a:pPr lvl="0"/>
            <a:endParaRPr lang="ru-RU" dirty="0"/>
          </a:p>
        </p:txBody>
      </p:sp>
      <p:sp>
        <p:nvSpPr>
          <p:cNvPr id="9" name="Рисунок 8"/>
          <p:cNvSpPr>
            <a:spLocks noGrp="1"/>
          </p:cNvSpPr>
          <p:nvPr>
            <p:ph type="pic" sz="quarter" idx="13" hasCustomPrompt="1"/>
          </p:nvPr>
        </p:nvSpPr>
        <p:spPr>
          <a:xfrm>
            <a:off x="3221049" y="3033713"/>
            <a:ext cx="2700337" cy="15113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</a:p>
          <a:p>
            <a:pPr lvl="0"/>
            <a:endParaRPr lang="en-US" dirty="0" smtClean="0"/>
          </a:p>
          <a:p>
            <a:pPr lvl="0"/>
            <a:endParaRPr lang="ru-RU" dirty="0"/>
          </a:p>
        </p:txBody>
      </p:sp>
      <p:sp>
        <p:nvSpPr>
          <p:cNvPr id="11" name="Рисунок 10"/>
          <p:cNvSpPr>
            <a:spLocks noGrp="1"/>
          </p:cNvSpPr>
          <p:nvPr>
            <p:ph type="pic" sz="quarter" idx="14" hasCustomPrompt="1"/>
          </p:nvPr>
        </p:nvSpPr>
        <p:spPr>
          <a:xfrm>
            <a:off x="6156325" y="3033713"/>
            <a:ext cx="2700338" cy="15113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</a:p>
          <a:p>
            <a:pPr lvl="0"/>
            <a:endParaRPr lang="en-US" dirty="0" smtClean="0"/>
          </a:p>
          <a:p>
            <a:pPr lvl="0"/>
            <a:endParaRPr lang="ru-RU" dirty="0"/>
          </a:p>
        </p:txBody>
      </p:sp>
      <p:sp>
        <p:nvSpPr>
          <p:cNvPr id="13" name="Рисунок 12"/>
          <p:cNvSpPr>
            <a:spLocks noGrp="1"/>
          </p:cNvSpPr>
          <p:nvPr>
            <p:ph type="pic" sz="quarter" idx="15" hasCustomPrompt="1"/>
          </p:nvPr>
        </p:nvSpPr>
        <p:spPr>
          <a:xfrm>
            <a:off x="287349" y="4797425"/>
            <a:ext cx="2700337" cy="1531938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</a:p>
          <a:p>
            <a:pPr lvl="0"/>
            <a:endParaRPr lang="en-US" dirty="0" smtClean="0"/>
          </a:p>
          <a:p>
            <a:pPr lvl="0"/>
            <a:endParaRPr lang="ru-RU" dirty="0"/>
          </a:p>
        </p:txBody>
      </p:sp>
      <p:sp>
        <p:nvSpPr>
          <p:cNvPr id="15" name="Рисунок 14"/>
          <p:cNvSpPr>
            <a:spLocks noGrp="1"/>
          </p:cNvSpPr>
          <p:nvPr>
            <p:ph type="pic" sz="quarter" idx="16" hasCustomPrompt="1"/>
          </p:nvPr>
        </p:nvSpPr>
        <p:spPr>
          <a:xfrm>
            <a:off x="3221049" y="4797425"/>
            <a:ext cx="2700337" cy="1531938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</a:p>
          <a:p>
            <a:pPr lvl="0"/>
            <a:endParaRPr lang="en-US" dirty="0" smtClean="0"/>
          </a:p>
          <a:p>
            <a:pPr lvl="0"/>
            <a:endParaRPr lang="ru-RU" dirty="0"/>
          </a:p>
        </p:txBody>
      </p:sp>
      <p:sp>
        <p:nvSpPr>
          <p:cNvPr id="17" name="Рисунок 16"/>
          <p:cNvSpPr>
            <a:spLocks noGrp="1"/>
          </p:cNvSpPr>
          <p:nvPr>
            <p:ph type="pic" sz="quarter" idx="17" hasCustomPrompt="1"/>
          </p:nvPr>
        </p:nvSpPr>
        <p:spPr>
          <a:xfrm>
            <a:off x="6156325" y="4797425"/>
            <a:ext cx="2700338" cy="1531938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</a:p>
          <a:p>
            <a:pPr lvl="0"/>
            <a:endParaRPr lang="en-US" dirty="0" smtClean="0"/>
          </a:p>
          <a:p>
            <a:pPr lvl="0"/>
            <a:endParaRPr lang="ru-RU" dirty="0"/>
          </a:p>
        </p:txBody>
      </p:sp>
      <p:sp>
        <p:nvSpPr>
          <p:cNvPr id="14" name="Rectangle 13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6" name="Объект 4"/>
          <p:cNvSpPr>
            <a:spLocks noGrp="1"/>
          </p:cNvSpPr>
          <p:nvPr>
            <p:ph sz="quarter" idx="20"/>
          </p:nvPr>
        </p:nvSpPr>
        <p:spPr>
          <a:xfrm>
            <a:off x="287349" y="1268413"/>
            <a:ext cx="8569325" cy="15128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84988886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Рисун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1" hasCustomPrompt="1"/>
          </p:nvPr>
        </p:nvSpPr>
        <p:spPr>
          <a:solidFill>
            <a:srgbClr val="FFFFFF">
              <a:alpha val="80000"/>
            </a:srgbClr>
          </a:solidFill>
        </p:spPr>
        <p:txBody>
          <a:bodyPr vert="horz" lIns="72000" tIns="72000" rIns="72000" bIns="7200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</a:p>
          <a:p>
            <a:pPr lvl="0"/>
            <a:endParaRPr lang="en-US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2" hasCustomPrompt="1"/>
          </p:nvPr>
        </p:nvSpPr>
        <p:spPr>
          <a:xfrm>
            <a:off x="466918" y="4797446"/>
            <a:ext cx="3960627" cy="1351645"/>
          </a:xfrm>
          <a:solidFill>
            <a:srgbClr val="FFFFFF">
              <a:alpha val="80000"/>
            </a:srgbClr>
          </a:solidFill>
        </p:spPr>
        <p:txBody>
          <a:bodyPr lIns="72000" tIns="72000" rIns="72000" bIns="72000">
            <a:noAutofit/>
          </a:bodyPr>
          <a:lstStyle>
            <a:lvl1pPr>
              <a:defRPr b="0"/>
            </a:lvl1pPr>
          </a:lstStyle>
          <a:p>
            <a:pPr lvl="0"/>
            <a:r>
              <a:rPr lang="ru-RU" dirty="0" smtClean="0"/>
              <a:t>Введите текст</a:t>
            </a:r>
          </a:p>
        </p:txBody>
      </p:sp>
    </p:spTree>
    <p:extLst>
      <p:ext uri="{BB962C8B-B14F-4D97-AF65-F5344CB8AC3E}">
        <p14:creationId xmlns:p14="http://schemas.microsoft.com/office/powerpoint/2010/main" val="304191358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объект и подпись сниз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2" hasCustomPrompt="1"/>
          </p:nvPr>
        </p:nvSpPr>
        <p:spPr>
          <a:xfrm>
            <a:off x="287349" y="5645363"/>
            <a:ext cx="8569325" cy="684000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/>
            <a:r>
              <a:rPr lang="ru-RU" dirty="0" smtClean="0"/>
              <a:t>Введите текст</a:t>
            </a:r>
          </a:p>
        </p:txBody>
      </p:sp>
      <p:sp>
        <p:nvSpPr>
          <p:cNvPr id="8" name="Rectangle 7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9" name="Объект 4"/>
          <p:cNvSpPr>
            <a:spLocks noGrp="1"/>
          </p:cNvSpPr>
          <p:nvPr>
            <p:ph sz="quarter" idx="20"/>
          </p:nvPr>
        </p:nvSpPr>
        <p:spPr>
          <a:xfrm>
            <a:off x="287349" y="1268413"/>
            <a:ext cx="8569325" cy="41768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81813428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Объект и три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6" hasCustomPrompt="1"/>
          </p:nvPr>
        </p:nvSpPr>
        <p:spPr>
          <a:xfrm>
            <a:off x="296056" y="3933825"/>
            <a:ext cx="2663825" cy="2395538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  <a:lvl2pPr>
              <a:defRPr b="0"/>
            </a:lvl2pPr>
            <a:lvl3pPr>
              <a:defRPr b="0"/>
            </a:lvl3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  <a:endParaRPr lang="ru-RU" dirty="0"/>
          </a:p>
        </p:txBody>
      </p:sp>
      <p:sp>
        <p:nvSpPr>
          <p:cNvPr id="13" name="Объект 12"/>
          <p:cNvSpPr>
            <a:spLocks noGrp="1"/>
          </p:cNvSpPr>
          <p:nvPr>
            <p:ph sz="quarter" idx="17" hasCustomPrompt="1"/>
          </p:nvPr>
        </p:nvSpPr>
        <p:spPr>
          <a:xfrm>
            <a:off x="3240088" y="3933825"/>
            <a:ext cx="2663825" cy="2395538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  <a:lvl2pPr>
              <a:defRPr b="0"/>
            </a:lvl2pPr>
            <a:lvl3pPr>
              <a:defRPr b="0"/>
            </a:lvl3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15" name="Объект 14"/>
          <p:cNvSpPr>
            <a:spLocks noGrp="1"/>
          </p:cNvSpPr>
          <p:nvPr>
            <p:ph sz="quarter" idx="18" hasCustomPrompt="1"/>
          </p:nvPr>
        </p:nvSpPr>
        <p:spPr>
          <a:xfrm>
            <a:off x="6183656" y="3933825"/>
            <a:ext cx="2664000" cy="2395538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  <a:lvl2pPr>
              <a:defRPr b="0"/>
            </a:lvl2pPr>
            <a:lvl3pPr>
              <a:defRPr b="0"/>
            </a:lvl3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  <a:endParaRPr lang="ru-RU" dirty="0"/>
          </a:p>
        </p:txBody>
      </p:sp>
      <p:sp>
        <p:nvSpPr>
          <p:cNvPr id="8" name="Rectangle 7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9" name="Объект 4"/>
          <p:cNvSpPr>
            <a:spLocks noGrp="1"/>
          </p:cNvSpPr>
          <p:nvPr>
            <p:ph sz="quarter" idx="20"/>
          </p:nvPr>
        </p:nvSpPr>
        <p:spPr>
          <a:xfrm>
            <a:off x="287349" y="1268435"/>
            <a:ext cx="8569325" cy="24479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73647632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Два рисунка и две подпис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4" hasCustomPrompt="1"/>
          </p:nvPr>
        </p:nvSpPr>
        <p:spPr>
          <a:xfrm>
            <a:off x="287349" y="1268413"/>
            <a:ext cx="8569325" cy="194400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</a:p>
          <a:p>
            <a:pPr lvl="0"/>
            <a:endParaRPr lang="en-US" dirty="0"/>
          </a:p>
        </p:txBody>
      </p:sp>
      <p:sp>
        <p:nvSpPr>
          <p:cNvPr id="11" name="Рисунок 10"/>
          <p:cNvSpPr>
            <a:spLocks noGrp="1"/>
          </p:cNvSpPr>
          <p:nvPr>
            <p:ph type="pic" sz="quarter" idx="15" hasCustomPrompt="1"/>
          </p:nvPr>
        </p:nvSpPr>
        <p:spPr>
          <a:xfrm>
            <a:off x="287349" y="3861048"/>
            <a:ext cx="8569325" cy="194400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</a:p>
          <a:p>
            <a:pPr lvl="0"/>
            <a:endParaRPr lang="en-US" dirty="0"/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6" hasCustomPrompt="1"/>
          </p:nvPr>
        </p:nvSpPr>
        <p:spPr>
          <a:xfrm>
            <a:off x="287349" y="3293456"/>
            <a:ext cx="8569325" cy="426911"/>
          </a:xfrm>
        </p:spPr>
        <p:txBody>
          <a:bodyPr>
            <a:noAutofit/>
          </a:bodyPr>
          <a:lstStyle>
            <a:lvl1pPr>
              <a:defRPr sz="1400" b="0"/>
            </a:lvl1pPr>
          </a:lstStyle>
          <a:p>
            <a:pPr lvl="0"/>
            <a:r>
              <a:rPr lang="ru-RU" dirty="0" smtClean="0"/>
              <a:t>Введите текст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17" hasCustomPrompt="1"/>
          </p:nvPr>
        </p:nvSpPr>
        <p:spPr>
          <a:xfrm>
            <a:off x="287349" y="5901467"/>
            <a:ext cx="8569325" cy="427896"/>
          </a:xfrm>
        </p:spPr>
        <p:txBody>
          <a:bodyPr>
            <a:noAutofit/>
          </a:bodyPr>
          <a:lstStyle>
            <a:lvl1pPr>
              <a:defRPr sz="1400" b="0"/>
            </a:lvl1pPr>
          </a:lstStyle>
          <a:p>
            <a:pPr lvl="0"/>
            <a:r>
              <a:rPr lang="ru-RU" dirty="0" smtClean="0"/>
              <a:t>Введите текст</a:t>
            </a:r>
          </a:p>
        </p:txBody>
      </p:sp>
    </p:spTree>
    <p:extLst>
      <p:ext uri="{BB962C8B-B14F-4D97-AF65-F5344CB8AC3E}">
        <p14:creationId xmlns:p14="http://schemas.microsoft.com/office/powerpoint/2010/main" val="171554019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Объект и два дополн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8" name="Rectangle 7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0" name="Объект 4"/>
          <p:cNvSpPr>
            <a:spLocks noGrp="1"/>
          </p:cNvSpPr>
          <p:nvPr>
            <p:ph sz="quarter" idx="20"/>
          </p:nvPr>
        </p:nvSpPr>
        <p:spPr>
          <a:xfrm>
            <a:off x="6156325" y="3068638"/>
            <a:ext cx="2700336" cy="3276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1" name="Объект 4"/>
          <p:cNvSpPr>
            <a:spLocks noGrp="1"/>
          </p:cNvSpPr>
          <p:nvPr>
            <p:ph sz="quarter" idx="21"/>
          </p:nvPr>
        </p:nvSpPr>
        <p:spPr>
          <a:xfrm>
            <a:off x="6156325" y="1268413"/>
            <a:ext cx="2700336" cy="15128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9" name="Объект 4"/>
          <p:cNvSpPr>
            <a:spLocks noGrp="1"/>
          </p:cNvSpPr>
          <p:nvPr>
            <p:ph sz="quarter" idx="22"/>
          </p:nvPr>
        </p:nvSpPr>
        <p:spPr>
          <a:xfrm>
            <a:off x="287337" y="1268412"/>
            <a:ext cx="5653087" cy="507682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801503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69329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Текстов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1" hasCustomPrompt="1"/>
          </p:nvPr>
        </p:nvSpPr>
        <p:spPr>
          <a:xfrm>
            <a:off x="287349" y="1268413"/>
            <a:ext cx="8569325" cy="5060950"/>
          </a:xfr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buFont typeface="Wingdings" pitchFamily="2" charset="2"/>
              <a:buNone/>
              <a:defRPr lang="ru-RU" sz="1400" b="1" kern="1200" dirty="0" smtClean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200" b="1"/>
            </a:lvl2pPr>
            <a:lvl3pPr marL="0" indent="0">
              <a:spcBef>
                <a:spcPts val="0"/>
              </a:spcBef>
              <a:spcAft>
                <a:spcPts val="1200"/>
              </a:spcAft>
              <a:buFontTx/>
              <a:buNone/>
              <a:defRPr sz="1200"/>
            </a:lvl3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7" name="Rectangle 6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0070BA"/>
                </a:solidFill>
              </a:rPr>
              <a:t>Первый уровень</a:t>
            </a:r>
          </a:p>
          <a:p>
            <a:pPr marL="0" lvl="1">
              <a:spcBef>
                <a:spcPts val="300"/>
              </a:spcBef>
              <a:buClr>
                <a:srgbClr val="004077"/>
              </a:buClr>
              <a:buSzPct val="100000"/>
              <a:defRPr/>
            </a:pPr>
            <a:r>
              <a:rPr lang="ru-RU" sz="1200" b="1" dirty="0">
                <a:solidFill>
                  <a:srgbClr val="3C3C3C"/>
                </a:solidFill>
              </a:rPr>
              <a:t>Второй уровень</a:t>
            </a:r>
          </a:p>
          <a:p>
            <a:pPr marL="0" lvl="2">
              <a:spcBef>
                <a:spcPts val="300"/>
              </a:spcBef>
              <a:buClr>
                <a:srgbClr val="0070BA"/>
              </a:buClr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20924482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96662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77346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79249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30504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93307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07351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dirty="0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33776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77145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54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dirty="0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52573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088981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40701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895701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517984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801426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887200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716852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087838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dirty="0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7010412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2396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9564439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741852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06120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422659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08778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8327676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215796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041463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069526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442327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dirty="0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712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008796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418910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627423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777152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624536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797520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234234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803270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072678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109607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355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26" Type="http://schemas.openxmlformats.org/officeDocument/2006/relationships/slideLayout" Target="../slideLayouts/slideLayout37.xml"/><Relationship Id="rId39" Type="http://schemas.openxmlformats.org/officeDocument/2006/relationships/slideLayout" Target="../slideLayouts/slideLayout50.xml"/><Relationship Id="rId3" Type="http://schemas.openxmlformats.org/officeDocument/2006/relationships/slideLayout" Target="../slideLayouts/slideLayout14.xml"/><Relationship Id="rId21" Type="http://schemas.openxmlformats.org/officeDocument/2006/relationships/slideLayout" Target="../slideLayouts/slideLayout32.xml"/><Relationship Id="rId34" Type="http://schemas.openxmlformats.org/officeDocument/2006/relationships/slideLayout" Target="../slideLayouts/slideLayout45.xml"/><Relationship Id="rId42" Type="http://schemas.openxmlformats.org/officeDocument/2006/relationships/slideLayout" Target="../slideLayouts/slideLayout53.xml"/><Relationship Id="rId47" Type="http://schemas.openxmlformats.org/officeDocument/2006/relationships/slideLayout" Target="../slideLayouts/slideLayout58.xml"/><Relationship Id="rId50" Type="http://schemas.openxmlformats.org/officeDocument/2006/relationships/theme" Target="../theme/theme2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5" Type="http://schemas.openxmlformats.org/officeDocument/2006/relationships/slideLayout" Target="../slideLayouts/slideLayout36.xml"/><Relationship Id="rId33" Type="http://schemas.openxmlformats.org/officeDocument/2006/relationships/slideLayout" Target="../slideLayouts/slideLayout44.xml"/><Relationship Id="rId38" Type="http://schemas.openxmlformats.org/officeDocument/2006/relationships/slideLayout" Target="../slideLayouts/slideLayout49.xml"/><Relationship Id="rId46" Type="http://schemas.openxmlformats.org/officeDocument/2006/relationships/slideLayout" Target="../slideLayouts/slideLayout57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29" Type="http://schemas.openxmlformats.org/officeDocument/2006/relationships/slideLayout" Target="../slideLayouts/slideLayout40.xml"/><Relationship Id="rId41" Type="http://schemas.openxmlformats.org/officeDocument/2006/relationships/slideLayout" Target="../slideLayouts/slideLayout52.xml"/><Relationship Id="rId54" Type="http://schemas.openxmlformats.org/officeDocument/2006/relationships/image" Target="../media/image1.emf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35.xml"/><Relationship Id="rId32" Type="http://schemas.openxmlformats.org/officeDocument/2006/relationships/slideLayout" Target="../slideLayouts/slideLayout43.xml"/><Relationship Id="rId37" Type="http://schemas.openxmlformats.org/officeDocument/2006/relationships/slideLayout" Target="../slideLayouts/slideLayout48.xml"/><Relationship Id="rId40" Type="http://schemas.openxmlformats.org/officeDocument/2006/relationships/slideLayout" Target="../slideLayouts/slideLayout51.xml"/><Relationship Id="rId45" Type="http://schemas.openxmlformats.org/officeDocument/2006/relationships/slideLayout" Target="../slideLayouts/slideLayout56.xml"/><Relationship Id="rId53" Type="http://schemas.openxmlformats.org/officeDocument/2006/relationships/oleObject" Target="../embeddings/oleObject1.bin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slideLayout" Target="../slideLayouts/slideLayout34.xml"/><Relationship Id="rId28" Type="http://schemas.openxmlformats.org/officeDocument/2006/relationships/slideLayout" Target="../slideLayouts/slideLayout39.xml"/><Relationship Id="rId36" Type="http://schemas.openxmlformats.org/officeDocument/2006/relationships/slideLayout" Target="../slideLayouts/slideLayout47.xml"/><Relationship Id="rId49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31" Type="http://schemas.openxmlformats.org/officeDocument/2006/relationships/slideLayout" Target="../slideLayouts/slideLayout42.xml"/><Relationship Id="rId44" Type="http://schemas.openxmlformats.org/officeDocument/2006/relationships/slideLayout" Target="../slideLayouts/slideLayout55.xml"/><Relationship Id="rId52" Type="http://schemas.openxmlformats.org/officeDocument/2006/relationships/tags" Target="../tags/tag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Relationship Id="rId27" Type="http://schemas.openxmlformats.org/officeDocument/2006/relationships/slideLayout" Target="../slideLayouts/slideLayout38.xml"/><Relationship Id="rId30" Type="http://schemas.openxmlformats.org/officeDocument/2006/relationships/slideLayout" Target="../slideLayouts/slideLayout41.xml"/><Relationship Id="rId35" Type="http://schemas.openxmlformats.org/officeDocument/2006/relationships/slideLayout" Target="../slideLayouts/slideLayout46.xml"/><Relationship Id="rId43" Type="http://schemas.openxmlformats.org/officeDocument/2006/relationships/slideLayout" Target="../slideLayouts/slideLayout54.xml"/><Relationship Id="rId48" Type="http://schemas.openxmlformats.org/officeDocument/2006/relationships/slideLayout" Target="../slideLayouts/slideLayout59.xml"/><Relationship Id="rId8" Type="http://schemas.openxmlformats.org/officeDocument/2006/relationships/slideLayout" Target="../slideLayouts/slideLayout19.xml"/><Relationship Id="rId51" Type="http://schemas.openxmlformats.org/officeDocument/2006/relationships/vmlDrawing" Target="../drawings/vmlDrawing1.v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9.xml"/><Relationship Id="rId3" Type="http://schemas.openxmlformats.org/officeDocument/2006/relationships/slideLayout" Target="../slideLayouts/slideLayout74.xml"/><Relationship Id="rId7" Type="http://schemas.openxmlformats.org/officeDocument/2006/relationships/slideLayout" Target="../slideLayouts/slideLayout78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73.xml"/><Relationship Id="rId1" Type="http://schemas.openxmlformats.org/officeDocument/2006/relationships/slideLayout" Target="../slideLayouts/slideLayout72.xml"/><Relationship Id="rId6" Type="http://schemas.openxmlformats.org/officeDocument/2006/relationships/slideLayout" Target="../slideLayouts/slideLayout77.xml"/><Relationship Id="rId11" Type="http://schemas.openxmlformats.org/officeDocument/2006/relationships/slideLayout" Target="../slideLayouts/slideLayout82.xml"/><Relationship Id="rId5" Type="http://schemas.openxmlformats.org/officeDocument/2006/relationships/slideLayout" Target="../slideLayouts/slideLayout76.xml"/><Relationship Id="rId10" Type="http://schemas.openxmlformats.org/officeDocument/2006/relationships/slideLayout" Target="../slideLayouts/slideLayout81.xml"/><Relationship Id="rId4" Type="http://schemas.openxmlformats.org/officeDocument/2006/relationships/slideLayout" Target="../slideLayouts/slideLayout75.xml"/><Relationship Id="rId9" Type="http://schemas.openxmlformats.org/officeDocument/2006/relationships/slideLayout" Target="../slideLayouts/slideLayout80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0.xml"/><Relationship Id="rId3" Type="http://schemas.openxmlformats.org/officeDocument/2006/relationships/slideLayout" Target="../slideLayouts/slideLayout85.xml"/><Relationship Id="rId7" Type="http://schemas.openxmlformats.org/officeDocument/2006/relationships/slideLayout" Target="../slideLayouts/slideLayout89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84.xml"/><Relationship Id="rId1" Type="http://schemas.openxmlformats.org/officeDocument/2006/relationships/slideLayout" Target="../slideLayouts/slideLayout83.xml"/><Relationship Id="rId6" Type="http://schemas.openxmlformats.org/officeDocument/2006/relationships/slideLayout" Target="../slideLayouts/slideLayout88.xml"/><Relationship Id="rId11" Type="http://schemas.openxmlformats.org/officeDocument/2006/relationships/slideLayout" Target="../slideLayouts/slideLayout93.xml"/><Relationship Id="rId5" Type="http://schemas.openxmlformats.org/officeDocument/2006/relationships/slideLayout" Target="../slideLayouts/slideLayout87.xml"/><Relationship Id="rId10" Type="http://schemas.openxmlformats.org/officeDocument/2006/relationships/slideLayout" Target="../slideLayouts/slideLayout92.xml"/><Relationship Id="rId4" Type="http://schemas.openxmlformats.org/officeDocument/2006/relationships/slideLayout" Target="../slideLayouts/slideLayout86.xml"/><Relationship Id="rId9" Type="http://schemas.openxmlformats.org/officeDocument/2006/relationships/slideLayout" Target="../slideLayouts/slideLayout91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1.xml"/><Relationship Id="rId3" Type="http://schemas.openxmlformats.org/officeDocument/2006/relationships/slideLayout" Target="../slideLayouts/slideLayout96.xml"/><Relationship Id="rId7" Type="http://schemas.openxmlformats.org/officeDocument/2006/relationships/slideLayout" Target="../slideLayouts/slideLayout100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95.xml"/><Relationship Id="rId1" Type="http://schemas.openxmlformats.org/officeDocument/2006/relationships/slideLayout" Target="../slideLayouts/slideLayout94.xml"/><Relationship Id="rId6" Type="http://schemas.openxmlformats.org/officeDocument/2006/relationships/slideLayout" Target="../slideLayouts/slideLayout99.xml"/><Relationship Id="rId11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98.xml"/><Relationship Id="rId10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97.xml"/><Relationship Id="rId9" Type="http://schemas.openxmlformats.org/officeDocument/2006/relationships/slideLayout" Target="../slideLayouts/slideLayout102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0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8722273" y="6503915"/>
            <a:ext cx="216024" cy="1611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>
            <a:noAutofit/>
          </a:bodyPr>
          <a:lstStyle/>
          <a:p>
            <a:fld id="{AF528B6D-1001-487C-8FFE-85B114390330}" type="slidenum">
              <a:rPr lang="ru-RU" sz="1000" b="1">
                <a:solidFill>
                  <a:srgbClr val="3C3C3C"/>
                </a:solidFill>
              </a:rPr>
              <a:pPr/>
              <a:t>‹#›</a:t>
            </a:fld>
            <a:endParaRPr lang="ru-RU" sz="1000" b="1" dirty="0">
              <a:solidFill>
                <a:srgbClr val="3C3C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573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 hidden="1"/>
          <p:cNvGraphicFramePr>
            <a:graphicFrameLocks noChangeAspect="1"/>
          </p:cNvGraphicFramePr>
          <p:nvPr>
            <p:custDataLst>
              <p:tags r:id="rId52"/>
            </p:custDataLst>
            <p:extLst/>
          </p:nvPr>
        </p:nvGraphicFramePr>
        <p:xfrm>
          <a:off x="1599" y="1610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5" name="think-cell Slide" r:id="rId53" imgW="270" imgH="270" progId="TCLayout.ActiveDocument.1">
                  <p:embed/>
                </p:oleObj>
              </mc:Choice>
              <mc:Fallback>
                <p:oleObj name="think-cell Slide" r:id="rId53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4"/>
                      <a:stretch>
                        <a:fillRect/>
                      </a:stretch>
                    </p:blipFill>
                    <p:spPr>
                      <a:xfrm>
                        <a:off x="1599" y="1610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7338" y="188644"/>
            <a:ext cx="8560318" cy="610499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7339" y="1268413"/>
            <a:ext cx="8569324" cy="50609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Первый уровень</a:t>
            </a:r>
          </a:p>
          <a:p>
            <a:pPr lvl="2"/>
            <a:r>
              <a:rPr lang="ru-RU" dirty="0" smtClean="0"/>
              <a:t>Второй уровень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87338" y="1011208"/>
            <a:ext cx="856031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8722273" y="6503915"/>
            <a:ext cx="216024" cy="1611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>
            <a:noAutofit/>
          </a:bodyPr>
          <a:lstStyle/>
          <a:p>
            <a:fld id="{AF528B6D-1001-487C-8FFE-85B114390330}" type="slidenum">
              <a:rPr lang="ru-RU" sz="1000" b="1">
                <a:solidFill>
                  <a:srgbClr val="3C3C3C"/>
                </a:solidFill>
              </a:rPr>
              <a:pPr/>
              <a:t>‹#›</a:t>
            </a:fld>
            <a:endParaRPr lang="ru-RU" sz="1000" b="1" dirty="0">
              <a:solidFill>
                <a:srgbClr val="3C3C3C"/>
              </a:solidFill>
            </a:endParaRPr>
          </a:p>
        </p:txBody>
      </p:sp>
      <p:sp>
        <p:nvSpPr>
          <p:cNvPr id="13" name="LogoEng" hidden="1"/>
          <p:cNvSpPr/>
          <p:nvPr/>
        </p:nvSpPr>
        <p:spPr>
          <a:xfrm>
            <a:off x="5435200" y="6500048"/>
            <a:ext cx="3150000" cy="162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algn="r"/>
            <a:r>
              <a:rPr lang="en-US" sz="1000" dirty="0">
                <a:solidFill>
                  <a:srgbClr val="706F6F"/>
                </a:solidFill>
              </a:rPr>
              <a:t>Gazprom </a:t>
            </a:r>
            <a:r>
              <a:rPr lang="en-US" sz="1000" dirty="0" err="1">
                <a:solidFill>
                  <a:srgbClr val="706F6F"/>
                </a:solidFill>
              </a:rPr>
              <a:t>neft</a:t>
            </a:r>
            <a:endParaRPr lang="ru-RU" sz="1000" dirty="0">
              <a:solidFill>
                <a:srgbClr val="706F6F"/>
              </a:solidFill>
            </a:endParaRPr>
          </a:p>
        </p:txBody>
      </p:sp>
      <p:sp>
        <p:nvSpPr>
          <p:cNvPr id="4" name="Footer"/>
          <p:cNvSpPr/>
          <p:nvPr/>
        </p:nvSpPr>
        <p:spPr>
          <a:xfrm>
            <a:off x="297655" y="6499447"/>
            <a:ext cx="5040000" cy="1656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endParaRPr lang="ru-RU" sz="1000" dirty="0">
              <a:solidFill>
                <a:srgbClr val="706F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22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6" r:id="rId12"/>
    <p:sldLayoutId id="2147483847" r:id="rId13"/>
    <p:sldLayoutId id="2147483848" r:id="rId14"/>
    <p:sldLayoutId id="2147483849" r:id="rId15"/>
    <p:sldLayoutId id="2147483850" r:id="rId16"/>
    <p:sldLayoutId id="2147483851" r:id="rId17"/>
    <p:sldLayoutId id="2147483852" r:id="rId18"/>
    <p:sldLayoutId id="2147483853" r:id="rId19"/>
    <p:sldLayoutId id="2147483854" r:id="rId20"/>
    <p:sldLayoutId id="2147483855" r:id="rId21"/>
    <p:sldLayoutId id="2147483856" r:id="rId22"/>
    <p:sldLayoutId id="2147483857" r:id="rId23"/>
    <p:sldLayoutId id="2147483858" r:id="rId24"/>
    <p:sldLayoutId id="2147483859" r:id="rId25"/>
    <p:sldLayoutId id="2147483860" r:id="rId26"/>
    <p:sldLayoutId id="2147483861" r:id="rId27"/>
    <p:sldLayoutId id="2147483862" r:id="rId28"/>
    <p:sldLayoutId id="2147483863" r:id="rId29"/>
    <p:sldLayoutId id="2147483864" r:id="rId30"/>
    <p:sldLayoutId id="2147483865" r:id="rId31"/>
    <p:sldLayoutId id="2147483866" r:id="rId32"/>
    <p:sldLayoutId id="2147483867" r:id="rId33"/>
    <p:sldLayoutId id="2147483868" r:id="rId34"/>
    <p:sldLayoutId id="2147483869" r:id="rId35"/>
    <p:sldLayoutId id="2147483870" r:id="rId36"/>
    <p:sldLayoutId id="2147483871" r:id="rId37"/>
    <p:sldLayoutId id="2147483872" r:id="rId38"/>
    <p:sldLayoutId id="2147483873" r:id="rId39"/>
    <p:sldLayoutId id="2147483874" r:id="rId40"/>
    <p:sldLayoutId id="2147483875" r:id="rId41"/>
    <p:sldLayoutId id="2147483876" r:id="rId42"/>
    <p:sldLayoutId id="2147483877" r:id="rId43"/>
    <p:sldLayoutId id="2147483878" r:id="rId44"/>
    <p:sldLayoutId id="2147483879" r:id="rId45"/>
    <p:sldLayoutId id="2147483880" r:id="rId46"/>
    <p:sldLayoutId id="2147483881" r:id="rId47"/>
    <p:sldLayoutId id="2147483882" r:id="rId48"/>
    <p:sldLayoutId id="2147483883" r:id="rId49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1"/>
        </a:buClr>
        <a:buSzPct val="90000"/>
        <a:buFont typeface="Wingdings" pitchFamily="2" charset="2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80975" marR="0" indent="-180975" algn="l" defTabSz="914400" rtl="0" eaLnBrk="1" fontAlgn="auto" latinLnBrk="0" hangingPunct="1">
        <a:lnSpc>
          <a:spcPct val="100000"/>
        </a:lnSpc>
        <a:spcBef>
          <a:spcPts val="1200"/>
        </a:spcBef>
        <a:spcAft>
          <a:spcPts val="0"/>
        </a:spcAft>
        <a:buClr>
          <a:schemeClr val="accent1"/>
        </a:buClr>
        <a:buSzPct val="100000"/>
        <a:buFont typeface="Wingdings" pitchFamily="2" charset="2"/>
        <a:buChar char="§"/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350838" indent="-169863" algn="l" defTabSz="914400" rtl="0" eaLnBrk="1" latinLnBrk="0" hangingPunct="1">
        <a:spcBef>
          <a:spcPts val="600"/>
        </a:spcBef>
        <a:buClr>
          <a:schemeClr val="accent3"/>
        </a:buClr>
        <a:buFont typeface="Wingdings" pitchFamily="2" charset="2"/>
        <a:buChar char="§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8722273" y="6503915"/>
            <a:ext cx="216024" cy="1611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>
            <a:noAutofit/>
          </a:bodyPr>
          <a:lstStyle/>
          <a:p>
            <a:fld id="{AF528B6D-1001-487C-8FFE-85B114390330}" type="slidenum">
              <a:rPr lang="ru-RU" sz="1000" b="1">
                <a:solidFill>
                  <a:srgbClr val="3C3C3C"/>
                </a:solidFill>
              </a:rPr>
              <a:pPr/>
              <a:t>‹#›</a:t>
            </a:fld>
            <a:endParaRPr lang="ru-RU" sz="1000" b="1" dirty="0">
              <a:solidFill>
                <a:srgbClr val="3C3C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962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8722273" y="6503915"/>
            <a:ext cx="216024" cy="1611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>
            <a:noAutofit/>
          </a:bodyPr>
          <a:lstStyle/>
          <a:p>
            <a:fld id="{AF528B6D-1001-487C-8FFE-85B114390330}" type="slidenum">
              <a:rPr lang="ru-RU" sz="1000" b="1">
                <a:solidFill>
                  <a:srgbClr val="3C3C3C"/>
                </a:solidFill>
              </a:rPr>
              <a:pPr/>
              <a:t>‹#›</a:t>
            </a:fld>
            <a:endParaRPr lang="ru-RU" sz="1000" b="1" dirty="0">
              <a:solidFill>
                <a:srgbClr val="3C3C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544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3" r:id="rId7"/>
    <p:sldLayoutId id="2147483904" r:id="rId8"/>
    <p:sldLayoutId id="2147483905" r:id="rId9"/>
    <p:sldLayoutId id="2147483906" r:id="rId10"/>
    <p:sldLayoutId id="2147483907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8722273" y="6503915"/>
            <a:ext cx="216024" cy="1611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>
            <a:noAutofit/>
          </a:bodyPr>
          <a:lstStyle/>
          <a:p>
            <a:fld id="{AF528B6D-1001-487C-8FFE-85B114390330}" type="slidenum">
              <a:rPr lang="ru-RU" sz="1000" b="1">
                <a:solidFill>
                  <a:srgbClr val="3C3C3C"/>
                </a:solidFill>
              </a:rPr>
              <a:pPr/>
              <a:t>‹#›</a:t>
            </a:fld>
            <a:endParaRPr lang="ru-RU" sz="1000" b="1" dirty="0">
              <a:solidFill>
                <a:srgbClr val="3C3C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501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9" r:id="rId1"/>
    <p:sldLayoutId id="2147483910" r:id="rId2"/>
    <p:sldLayoutId id="2147483911" r:id="rId3"/>
    <p:sldLayoutId id="2147483912" r:id="rId4"/>
    <p:sldLayoutId id="2147483913" r:id="rId5"/>
    <p:sldLayoutId id="2147483914" r:id="rId6"/>
    <p:sldLayoutId id="2147483915" r:id="rId7"/>
    <p:sldLayoutId id="2147483916" r:id="rId8"/>
    <p:sldLayoutId id="2147483917" r:id="rId9"/>
    <p:sldLayoutId id="2147483918" r:id="rId10"/>
    <p:sldLayoutId id="214748391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8722273" y="6503915"/>
            <a:ext cx="216024" cy="1611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>
            <a:noAutofit/>
          </a:bodyPr>
          <a:lstStyle/>
          <a:p>
            <a:fld id="{AF528B6D-1001-487C-8FFE-85B114390330}" type="slidenum">
              <a:rPr lang="ru-RU" sz="1000" b="1">
                <a:solidFill>
                  <a:srgbClr val="3C3C3C"/>
                </a:solidFill>
              </a:rPr>
              <a:pPr/>
              <a:t>‹#›</a:t>
            </a:fld>
            <a:endParaRPr lang="ru-RU" sz="1000" b="1" dirty="0">
              <a:solidFill>
                <a:srgbClr val="3C3C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032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1" r:id="rId1"/>
    <p:sldLayoutId id="2147483922" r:id="rId2"/>
    <p:sldLayoutId id="2147483923" r:id="rId3"/>
    <p:sldLayoutId id="2147483924" r:id="rId4"/>
    <p:sldLayoutId id="2147483925" r:id="rId5"/>
    <p:sldLayoutId id="2147483926" r:id="rId6"/>
    <p:sldLayoutId id="2147483927" r:id="rId7"/>
    <p:sldLayoutId id="2147483928" r:id="rId8"/>
    <p:sldLayoutId id="2147483929" r:id="rId9"/>
    <p:sldLayoutId id="2147483930" r:id="rId10"/>
    <p:sldLayoutId id="214748393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8722273" y="6503915"/>
            <a:ext cx="216024" cy="1611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>
            <a:noAutofit/>
          </a:bodyPr>
          <a:lstStyle/>
          <a:p>
            <a:fld id="{AF528B6D-1001-487C-8FFE-85B114390330}" type="slidenum">
              <a:rPr lang="ru-RU" sz="1000" b="1">
                <a:solidFill>
                  <a:srgbClr val="3C3C3C"/>
                </a:solidFill>
              </a:rPr>
              <a:pPr/>
              <a:t>‹#›</a:t>
            </a:fld>
            <a:endParaRPr lang="ru-RU" sz="1000" b="1" dirty="0">
              <a:solidFill>
                <a:srgbClr val="3C3C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387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/>
          <p:cNvCxnSpPr/>
          <p:nvPr/>
        </p:nvCxnSpPr>
        <p:spPr>
          <a:xfrm>
            <a:off x="296683" y="1844824"/>
            <a:ext cx="8580480" cy="0"/>
          </a:xfrm>
          <a:prstGeom prst="line">
            <a:avLst/>
          </a:prstGeom>
          <a:noFill/>
          <a:ln w="19050" cap="flat" cmpd="sng" algn="ctr">
            <a:solidFill>
              <a:srgbClr val="0070BA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sp>
        <p:nvSpPr>
          <p:cNvPr id="5" name="Прямоугольник 4"/>
          <p:cNvSpPr/>
          <p:nvPr/>
        </p:nvSpPr>
        <p:spPr>
          <a:xfrm>
            <a:off x="107504" y="516487"/>
            <a:ext cx="858505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solidFill>
                  <a:srgbClr val="004077"/>
                </a:solidFill>
                <a:latin typeface="Arial"/>
              </a:rPr>
              <a:t>НИОКР «Наименование темы»</a:t>
            </a:r>
            <a:endParaRPr lang="ru-RU" sz="1400" dirty="0">
              <a:solidFill>
                <a:srgbClr val="004077"/>
              </a:solidFill>
              <a:latin typeface="Arial"/>
            </a:endParaRPr>
          </a:p>
          <a:p>
            <a:pPr algn="ctr">
              <a:spcBef>
                <a:spcPts val="600"/>
              </a:spcBef>
            </a:pPr>
            <a:r>
              <a:rPr lang="ru-RU" sz="1400" b="1" dirty="0">
                <a:solidFill>
                  <a:srgbClr val="004077"/>
                </a:solidFill>
                <a:latin typeface="Arial"/>
              </a:rPr>
              <a:t>Шифр </a:t>
            </a:r>
            <a:r>
              <a:rPr lang="ru-RU" sz="1400" b="1" dirty="0" smtClean="0">
                <a:solidFill>
                  <a:srgbClr val="004077"/>
                </a:solidFill>
                <a:latin typeface="Arial"/>
              </a:rPr>
              <a:t>«…»</a:t>
            </a:r>
            <a:endParaRPr lang="ru-RU" sz="1400" b="1" dirty="0">
              <a:solidFill>
                <a:srgbClr val="004077"/>
              </a:solidFill>
              <a:latin typeface="Arial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08561" y="3875245"/>
            <a:ext cx="8601440" cy="270904"/>
          </a:xfrm>
          <a:prstGeom prst="rect">
            <a:avLst/>
          </a:prstGeom>
          <a:solidFill>
            <a:srgbClr val="0070BA">
              <a:lumMod val="50000"/>
            </a:srgbClr>
          </a:solidFill>
          <a:ln w="12700" cap="flat" cmpd="sng" algn="ctr">
            <a:noFill/>
            <a:prstDash val="solid"/>
          </a:ln>
          <a:effectLst/>
        </p:spPr>
        <p:txBody>
          <a:bodyPr vert="horz" rtlCol="0" anchor="ctr"/>
          <a:lstStyle/>
          <a:p>
            <a:pPr algn="ctr">
              <a:spcBef>
                <a:spcPts val="600"/>
              </a:spcBef>
              <a:defRPr/>
            </a:pPr>
            <a:r>
              <a:rPr lang="ru-RU" sz="1400" b="1" kern="0" dirty="0" smtClean="0">
                <a:solidFill>
                  <a:srgbClr val="FFFFFF"/>
                </a:solidFill>
                <a:latin typeface="Arial"/>
                <a:cs typeface="Arial" pitchFamily="34" charset="0"/>
              </a:rPr>
              <a:t>Цели работы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13252" y="2311896"/>
            <a:ext cx="857140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1200" dirty="0" smtClean="0">
                <a:solidFill>
                  <a:srgbClr val="000000"/>
                </a:solidFill>
                <a:latin typeface="Arial"/>
              </a:rPr>
              <a:t>ОАО «…» (полное название предприятия)</a:t>
            </a:r>
            <a:endParaRPr lang="ru-RU" altLang="ru-RU" sz="12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34788" y="5447602"/>
            <a:ext cx="8580480" cy="270904"/>
          </a:xfrm>
          <a:prstGeom prst="rect">
            <a:avLst/>
          </a:prstGeom>
          <a:solidFill>
            <a:srgbClr val="0070BA"/>
          </a:solidFill>
          <a:ln w="12700" cap="flat" cmpd="sng" algn="ctr">
            <a:noFill/>
            <a:prstDash val="solid"/>
          </a:ln>
          <a:effectLst/>
        </p:spPr>
        <p:txBody>
          <a:bodyPr vert="horz" rtlCol="0" anchor="ctr"/>
          <a:lstStyle/>
          <a:p>
            <a:pPr algn="ctr">
              <a:spcBef>
                <a:spcPts val="600"/>
              </a:spcBef>
              <a:defRPr/>
            </a:pPr>
            <a:r>
              <a:rPr lang="ru-RU" sz="1400" b="1" kern="0" dirty="0" smtClean="0">
                <a:solidFill>
                  <a:srgbClr val="FFFFFF"/>
                </a:solidFill>
                <a:latin typeface="Arial"/>
                <a:cs typeface="Arial" pitchFamily="34" charset="0"/>
              </a:rPr>
              <a:t>Финансирование работы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04208" y="1968879"/>
            <a:ext cx="8607709" cy="270904"/>
          </a:xfrm>
          <a:prstGeom prst="rect">
            <a:avLst/>
          </a:prstGeom>
          <a:solidFill>
            <a:srgbClr val="0070BA">
              <a:lumMod val="50000"/>
            </a:srgbClr>
          </a:solidFill>
          <a:ln w="12700" cap="flat" cmpd="sng" algn="ctr">
            <a:noFill/>
            <a:prstDash val="solid"/>
          </a:ln>
          <a:effectLst/>
        </p:spPr>
        <p:txBody>
          <a:bodyPr vert="horz" rtlCol="0" anchor="ctr"/>
          <a:lstStyle/>
          <a:p>
            <a:pPr algn="ctr">
              <a:spcBef>
                <a:spcPts val="600"/>
              </a:spcBef>
              <a:defRPr/>
            </a:pPr>
            <a:r>
              <a:rPr lang="ru-RU" sz="1400" b="1" kern="0" dirty="0" smtClean="0">
                <a:solidFill>
                  <a:srgbClr val="FFFFFF"/>
                </a:solidFill>
                <a:latin typeface="Arial"/>
                <a:cs typeface="Arial" pitchFamily="34" charset="0"/>
              </a:rPr>
              <a:t>Инициатор работы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287338" y="2660332"/>
            <a:ext cx="8607099" cy="270904"/>
          </a:xfrm>
          <a:prstGeom prst="rect">
            <a:avLst/>
          </a:prstGeom>
          <a:solidFill>
            <a:srgbClr val="0070BA"/>
          </a:solidFill>
          <a:ln w="12700" cap="flat" cmpd="sng" algn="ctr">
            <a:noFill/>
            <a:prstDash val="solid"/>
          </a:ln>
          <a:effectLst/>
        </p:spPr>
        <p:txBody>
          <a:bodyPr vert="horz" rtlCol="0" anchor="ctr"/>
          <a:lstStyle/>
          <a:p>
            <a:pPr algn="ctr">
              <a:spcBef>
                <a:spcPts val="600"/>
              </a:spcBef>
              <a:defRPr/>
            </a:pPr>
            <a:r>
              <a:rPr lang="ru-RU" sz="1400" b="1" kern="0" dirty="0" smtClean="0">
                <a:solidFill>
                  <a:srgbClr val="FFFFFF"/>
                </a:solidFill>
                <a:latin typeface="Arial"/>
                <a:cs typeface="Arial" pitchFamily="34" charset="0"/>
              </a:rPr>
              <a:t>Письма поддержки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332421" y="2959088"/>
            <a:ext cx="86205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ru-RU" sz="1200" dirty="0" smtClean="0">
                <a:solidFill>
                  <a:srgbClr val="000000"/>
                </a:solidFill>
                <a:latin typeface="Arial"/>
              </a:rPr>
              <a:t>От кого, номер и дата получения, пример ниже</a:t>
            </a:r>
            <a:endParaRPr lang="ru-RU" sz="1200" dirty="0">
              <a:solidFill>
                <a:srgbClr val="000000"/>
              </a:solidFill>
              <a:latin typeface="Arial"/>
            </a:endParaRP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1200" dirty="0">
                <a:solidFill>
                  <a:srgbClr val="000000"/>
                </a:solidFill>
                <a:latin typeface="Arial"/>
              </a:rPr>
              <a:t>ОАО «Сургутнефтегаз» </a:t>
            </a:r>
            <a:r>
              <a:rPr lang="ru-RU" sz="1200" dirty="0" smtClean="0">
                <a:solidFill>
                  <a:srgbClr val="000000"/>
                </a:solidFill>
                <a:latin typeface="Arial"/>
              </a:rPr>
              <a:t>№  0348 </a:t>
            </a:r>
            <a:r>
              <a:rPr lang="ru-RU" sz="1200" dirty="0">
                <a:solidFill>
                  <a:srgbClr val="000000"/>
                </a:solidFill>
                <a:latin typeface="Arial"/>
              </a:rPr>
              <a:t>от </a:t>
            </a:r>
            <a:r>
              <a:rPr lang="ru-RU" sz="1200" dirty="0" smtClean="0">
                <a:solidFill>
                  <a:srgbClr val="000000"/>
                </a:solidFill>
                <a:latin typeface="Arial"/>
              </a:rPr>
              <a:t>01.01.2016</a:t>
            </a:r>
            <a:endParaRPr lang="ru-RU" sz="12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37247" y="5718506"/>
            <a:ext cx="8629001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1200" dirty="0">
                <a:solidFill>
                  <a:srgbClr val="000000"/>
                </a:solidFill>
                <a:latin typeface="Arial"/>
              </a:rPr>
              <a:t>Сроки выполнения – </a:t>
            </a:r>
            <a:r>
              <a:rPr lang="ru-RU" altLang="ru-RU" sz="1200" b="1" dirty="0" smtClean="0">
                <a:solidFill>
                  <a:srgbClr val="000000"/>
                </a:solidFill>
                <a:latin typeface="Arial"/>
              </a:rPr>
              <a:t>… годы</a:t>
            </a:r>
            <a:endParaRPr lang="ru-RU" altLang="ru-RU" sz="1200" b="1" dirty="0">
              <a:solidFill>
                <a:srgbClr val="000000"/>
              </a:solidFill>
              <a:latin typeface="Arial"/>
            </a:endParaRPr>
          </a:p>
          <a:p>
            <a:r>
              <a:rPr lang="ru-RU" altLang="ru-RU" sz="1200" dirty="0">
                <a:solidFill>
                  <a:srgbClr val="000000"/>
                </a:solidFill>
                <a:latin typeface="Arial"/>
              </a:rPr>
              <a:t>Объем финансирования </a:t>
            </a:r>
            <a:r>
              <a:rPr lang="ru-RU" altLang="ru-RU" sz="1200" dirty="0" smtClean="0">
                <a:solidFill>
                  <a:srgbClr val="000000"/>
                </a:solidFill>
                <a:latin typeface="Arial"/>
              </a:rPr>
              <a:t>(ФБ) – … млн руб., в </a:t>
            </a:r>
            <a:r>
              <a:rPr lang="ru-RU" altLang="ru-RU" sz="1200" dirty="0" err="1">
                <a:solidFill>
                  <a:srgbClr val="000000"/>
                </a:solidFill>
                <a:latin typeface="Arial"/>
              </a:rPr>
              <a:t>т.ч</a:t>
            </a:r>
            <a:r>
              <a:rPr lang="ru-RU" altLang="ru-RU" sz="1200" dirty="0">
                <a:solidFill>
                  <a:srgbClr val="000000"/>
                </a:solidFill>
                <a:latin typeface="Arial"/>
              </a:rPr>
              <a:t>. </a:t>
            </a:r>
            <a:r>
              <a:rPr lang="ru-RU" altLang="ru-RU" sz="1200" b="1" dirty="0" smtClean="0">
                <a:solidFill>
                  <a:srgbClr val="000000"/>
                </a:solidFill>
                <a:latin typeface="Arial"/>
              </a:rPr>
              <a:t>2017 </a:t>
            </a:r>
            <a:r>
              <a:rPr lang="ru-RU" altLang="ru-RU" sz="1200" b="1" dirty="0">
                <a:solidFill>
                  <a:srgbClr val="000000"/>
                </a:solidFill>
                <a:latin typeface="Arial"/>
              </a:rPr>
              <a:t>г. – </a:t>
            </a:r>
            <a:r>
              <a:rPr lang="ru-RU" altLang="ru-RU" sz="1200" b="1" dirty="0" smtClean="0">
                <a:solidFill>
                  <a:srgbClr val="000000"/>
                </a:solidFill>
                <a:latin typeface="Arial"/>
              </a:rPr>
              <a:t>… млн руб</a:t>
            </a:r>
            <a:r>
              <a:rPr lang="ru-RU" altLang="ru-RU" sz="1200" dirty="0" smtClean="0">
                <a:solidFill>
                  <a:srgbClr val="000000"/>
                </a:solidFill>
                <a:latin typeface="Arial"/>
              </a:rPr>
              <a:t>.</a:t>
            </a:r>
          </a:p>
          <a:p>
            <a:pPr lvl="0">
              <a:spcBef>
                <a:spcPts val="600"/>
              </a:spcBef>
            </a:pPr>
            <a:r>
              <a:rPr lang="ru-RU" altLang="ru-RU" sz="1200" dirty="0">
                <a:solidFill>
                  <a:srgbClr val="000000"/>
                </a:solidFill>
                <a:latin typeface="Arial"/>
              </a:rPr>
              <a:t>Внебюджетное финансирование – ….. млн руб., в </a:t>
            </a:r>
            <a:r>
              <a:rPr lang="ru-RU" altLang="ru-RU" sz="1200" dirty="0" err="1">
                <a:solidFill>
                  <a:srgbClr val="000000"/>
                </a:solidFill>
                <a:latin typeface="Arial"/>
              </a:rPr>
              <a:t>т.ч</a:t>
            </a:r>
            <a:r>
              <a:rPr lang="ru-RU" altLang="ru-RU" sz="1200" dirty="0">
                <a:solidFill>
                  <a:srgbClr val="000000"/>
                </a:solidFill>
                <a:latin typeface="Arial"/>
              </a:rPr>
              <a:t>. </a:t>
            </a:r>
            <a:r>
              <a:rPr lang="ru-RU" altLang="ru-RU" sz="1200" b="1" dirty="0" smtClean="0">
                <a:solidFill>
                  <a:srgbClr val="000000"/>
                </a:solidFill>
                <a:latin typeface="Arial"/>
              </a:rPr>
              <a:t>2017 </a:t>
            </a:r>
            <a:r>
              <a:rPr lang="ru-RU" altLang="ru-RU" sz="1200" b="1" dirty="0">
                <a:solidFill>
                  <a:srgbClr val="000000"/>
                </a:solidFill>
                <a:latin typeface="Arial"/>
              </a:rPr>
              <a:t>г. – </a:t>
            </a:r>
            <a:r>
              <a:rPr lang="ru-RU" altLang="ru-RU" sz="1200" b="1" dirty="0" smtClean="0">
                <a:solidFill>
                  <a:srgbClr val="000000"/>
                </a:solidFill>
                <a:latin typeface="Arial"/>
              </a:rPr>
              <a:t>… </a:t>
            </a:r>
            <a:r>
              <a:rPr lang="ru-RU" altLang="ru-RU" sz="1200" b="1" dirty="0">
                <a:solidFill>
                  <a:srgbClr val="000000"/>
                </a:solidFill>
                <a:latin typeface="Arial"/>
              </a:rPr>
              <a:t>млн руб</a:t>
            </a:r>
            <a:r>
              <a:rPr lang="ru-RU" altLang="ru-RU" sz="1200" dirty="0">
                <a:solidFill>
                  <a:srgbClr val="000000"/>
                </a:solidFill>
                <a:latin typeface="Arial"/>
              </a:rPr>
              <a:t>.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337245" y="4204403"/>
            <a:ext cx="85521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Clr>
                <a:srgbClr val="4472C4">
                  <a:lumMod val="50000"/>
                </a:srgbClr>
              </a:buClr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prstClr val="black"/>
                </a:solidFill>
                <a:latin typeface="Arial"/>
              </a:rPr>
              <a:t>Создание …</a:t>
            </a:r>
          </a:p>
          <a:p>
            <a:pPr marL="171450" indent="-171450" algn="just">
              <a:buClr>
                <a:srgbClr val="4472C4">
                  <a:lumMod val="50000"/>
                </a:srgbClr>
              </a:buClr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prstClr val="black"/>
                </a:solidFill>
                <a:latin typeface="Arial"/>
              </a:rPr>
              <a:t>Разработать</a:t>
            </a:r>
            <a:r>
              <a:rPr lang="ru-RU" sz="1200" dirty="0" smtClean="0">
                <a:solidFill>
                  <a:prstClr val="black"/>
                </a:solidFill>
                <a:latin typeface="Arial"/>
              </a:rPr>
              <a:t>…</a:t>
            </a:r>
            <a:endParaRPr lang="ru-RU" sz="1200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716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87338" y="1249320"/>
            <a:ext cx="8607099" cy="270904"/>
          </a:xfrm>
          <a:prstGeom prst="rect">
            <a:avLst/>
          </a:pr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marL="177800" algn="ctr">
              <a:spcBef>
                <a:spcPts val="600"/>
              </a:spcBef>
            </a:pPr>
            <a:r>
              <a:rPr lang="ru-RU" sz="1400" b="1" dirty="0">
                <a:solidFill>
                  <a:srgbClr val="FFFFFF"/>
                </a:solidFill>
                <a:cs typeface="Arial" pitchFamily="34" charset="0"/>
              </a:rPr>
              <a:t>Задачи работы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287338" y="1616003"/>
            <a:ext cx="8607099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2" indent="-171450" algn="just">
              <a:spcAft>
                <a:spcPts val="300"/>
              </a:spcAft>
              <a:buClr>
                <a:srgbClr val="016DB7"/>
              </a:buClr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rgbClr val="000000"/>
                </a:solidFill>
              </a:rPr>
              <a:t>Перечисляются все задачи, согласно ТТХ или , если их много, укрупненно, основные задачи, например:</a:t>
            </a:r>
          </a:p>
          <a:p>
            <a:pPr marL="171450" lvl="2" indent="-171450" algn="just">
              <a:spcAft>
                <a:spcPts val="300"/>
              </a:spcAft>
              <a:buClr>
                <a:srgbClr val="016DB7"/>
              </a:buClr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rgbClr val="000000"/>
                </a:solidFill>
              </a:rPr>
              <a:t>Разработка …</a:t>
            </a:r>
            <a:endParaRPr lang="ru-RU" sz="1200" dirty="0">
              <a:solidFill>
                <a:srgbClr val="000000"/>
              </a:solidFill>
            </a:endParaRPr>
          </a:p>
          <a:p>
            <a:pPr marL="171450" lvl="2" indent="-171450" algn="just">
              <a:spcAft>
                <a:spcPts val="300"/>
              </a:spcAft>
              <a:buClr>
                <a:srgbClr val="016DB7"/>
              </a:buClr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000000"/>
                </a:solidFill>
              </a:rPr>
              <a:t>С</a:t>
            </a:r>
            <a:r>
              <a:rPr lang="ru-RU" sz="1200" dirty="0" smtClean="0">
                <a:solidFill>
                  <a:srgbClr val="000000"/>
                </a:solidFill>
              </a:rPr>
              <a:t>оздание </a:t>
            </a:r>
            <a:r>
              <a:rPr lang="ru-RU" sz="1200" dirty="0">
                <a:solidFill>
                  <a:srgbClr val="000000"/>
                </a:solidFill>
              </a:rPr>
              <a:t>и испытание </a:t>
            </a:r>
            <a:r>
              <a:rPr lang="ru-RU" sz="1200" dirty="0" smtClean="0">
                <a:solidFill>
                  <a:srgbClr val="000000"/>
                </a:solidFill>
              </a:rPr>
              <a:t>….</a:t>
            </a:r>
            <a:endParaRPr lang="ru-RU" sz="1200" dirty="0">
              <a:solidFill>
                <a:srgbClr val="00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72480" y="611396"/>
            <a:ext cx="85804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dirty="0" smtClean="0">
                <a:solidFill>
                  <a:srgbClr val="004077"/>
                </a:solidFill>
              </a:rPr>
              <a:t>НИОКР «…»</a:t>
            </a:r>
            <a:endParaRPr lang="ru-RU" dirty="0">
              <a:solidFill>
                <a:srgbClr val="004077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79724" y="3435331"/>
            <a:ext cx="8607099" cy="296596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>
              <a:spcBef>
                <a:spcPts val="600"/>
              </a:spcBef>
            </a:pPr>
            <a:r>
              <a:rPr lang="ru-RU" sz="1400" b="1" dirty="0">
                <a:solidFill>
                  <a:srgbClr val="FFFFFF"/>
                </a:solidFill>
                <a:cs typeface="Arial" pitchFamily="34" charset="0"/>
              </a:rPr>
              <a:t>Новизна работы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87338" y="3717032"/>
            <a:ext cx="86070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>
                <a:solidFill>
                  <a:srgbClr val="000000"/>
                </a:solidFill>
              </a:rPr>
              <a:t>Описывается, в чем именно состоит новизна работы, может быть указана важность для отечественного судостроения, </a:t>
            </a:r>
            <a:r>
              <a:rPr lang="ru-RU" sz="1200" dirty="0" smtClean="0">
                <a:solidFill>
                  <a:srgbClr val="000000"/>
                </a:solidFill>
              </a:rPr>
              <a:t>наличие/отсутствие </a:t>
            </a:r>
            <a:r>
              <a:rPr lang="ru-RU" sz="1200" dirty="0" smtClean="0">
                <a:solidFill>
                  <a:srgbClr val="000000"/>
                </a:solidFill>
              </a:rPr>
              <a:t>зарубежных аналогов</a:t>
            </a:r>
            <a:endParaRPr lang="ru-RU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84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 bwMode="auto">
          <a:xfrm>
            <a:off x="7308304" y="6481714"/>
            <a:ext cx="1401511" cy="200567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 dirty="0">
              <a:solidFill>
                <a:srgbClr val="3C3C3C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87338" y="1140019"/>
            <a:ext cx="8607099" cy="344765"/>
          </a:xfrm>
          <a:prstGeom prst="rect">
            <a:avLst/>
          </a:pr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1400" b="1" dirty="0">
                <a:solidFill>
                  <a:srgbClr val="FFFFFF"/>
                </a:solidFill>
              </a:rPr>
              <a:t>Сравнения с </a:t>
            </a:r>
            <a:r>
              <a:rPr lang="ru-RU" sz="1400" b="1" dirty="0" smtClean="0">
                <a:solidFill>
                  <a:srgbClr val="FFFFFF"/>
                </a:solidFill>
              </a:rPr>
              <a:t>аналогами </a:t>
            </a:r>
            <a:endParaRPr lang="ru-RU" sz="1400" dirty="0">
              <a:solidFill>
                <a:srgbClr val="FFFFFF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72480" y="611396"/>
            <a:ext cx="85804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dirty="0" smtClean="0">
                <a:solidFill>
                  <a:srgbClr val="004077"/>
                </a:solidFill>
              </a:rPr>
              <a:t>НИОКР «…»</a:t>
            </a:r>
            <a:endParaRPr lang="ru-RU" dirty="0">
              <a:solidFill>
                <a:srgbClr val="004077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2199685"/>
              </p:ext>
            </p:extLst>
          </p:nvPr>
        </p:nvGraphicFramePr>
        <p:xfrm>
          <a:off x="426938" y="1987428"/>
          <a:ext cx="6881366" cy="1444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5793"/>
                <a:gridCol w="2128257"/>
                <a:gridCol w="2057316"/>
              </a:tblGrid>
              <a:tr h="7187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Наименование </a:t>
                      </a:r>
                      <a:r>
                        <a:rPr lang="ru-RU" sz="1000" b="1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параметра</a:t>
                      </a:r>
                      <a:endParaRPr lang="ru-RU" sz="1000" dirty="0">
                        <a:solidFill>
                          <a:srgbClr val="3C3C3C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0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</a:rPr>
                        <a:t>Аналог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0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…</a:t>
                      </a:r>
                      <a:endParaRPr lang="ru-RU" sz="10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kern="1200" dirty="0" smtClean="0">
                        <a:solidFill>
                          <a:srgbClr val="FFFFFF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Создаваемое в рамках темы оборудование</a:t>
                      </a:r>
                      <a:endParaRPr lang="ru-RU" sz="1000" dirty="0">
                        <a:solidFill>
                          <a:srgbClr val="3C3C3C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</a:tr>
              <a:tr h="4046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…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…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…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2155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…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…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…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2483768" y="450912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</a:rPr>
              <a:t>Желательна картинка</a:t>
            </a:r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00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 bwMode="auto">
          <a:xfrm>
            <a:off x="7308304" y="6481714"/>
            <a:ext cx="1401511" cy="200567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 dirty="0">
              <a:solidFill>
                <a:srgbClr val="3C3C3C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72480" y="1170382"/>
            <a:ext cx="8607099" cy="270904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>
              <a:spcBef>
                <a:spcPts val="600"/>
              </a:spcBef>
            </a:pPr>
            <a:r>
              <a:rPr lang="ru-RU" sz="1400" b="1" dirty="0">
                <a:solidFill>
                  <a:srgbClr val="FFFFFF"/>
                </a:solidFill>
                <a:cs typeface="Arial" pitchFamily="34" charset="0"/>
              </a:rPr>
              <a:t>Планируемые результаты работы</a:t>
            </a: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7308304" y="6481714"/>
            <a:ext cx="1401511" cy="200567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 dirty="0">
              <a:solidFill>
                <a:srgbClr val="3C3C3C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96149" y="1556792"/>
            <a:ext cx="86070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indent="-180975" algn="just">
              <a:spcAft>
                <a:spcPts val="3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1200" dirty="0" smtClean="0">
                <a:solidFill>
                  <a:srgbClr val="000000"/>
                </a:solidFill>
              </a:rPr>
              <a:t>Перечисляются планируемые результаты, согласно ТТХ</a:t>
            </a:r>
            <a:r>
              <a:rPr lang="en-US" sz="1200" dirty="0" smtClean="0">
                <a:solidFill>
                  <a:srgbClr val="000000"/>
                </a:solidFill>
              </a:rPr>
              <a:t>.</a:t>
            </a:r>
            <a:endParaRPr lang="ru-RU" sz="1200" dirty="0">
              <a:solidFill>
                <a:srgbClr val="00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62886" y="3573016"/>
            <a:ext cx="8626285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indent="-180975" algn="just" fontAlgn="base">
              <a:spcAft>
                <a:spcPts val="3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1200" dirty="0" smtClean="0">
                <a:solidFill>
                  <a:srgbClr val="000000"/>
                </a:solidFill>
              </a:rPr>
              <a:t> Перечисляется эффект выполнения работы, например:</a:t>
            </a:r>
            <a:endParaRPr lang="ru-RU" sz="1200" dirty="0">
              <a:solidFill>
                <a:srgbClr val="000000"/>
              </a:solidFill>
            </a:endParaRPr>
          </a:p>
          <a:p>
            <a:pPr marL="180975" indent="-180975" algn="just" fontAlgn="base">
              <a:spcAft>
                <a:spcPts val="3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1200" dirty="0">
                <a:solidFill>
                  <a:srgbClr val="000000"/>
                </a:solidFill>
              </a:rPr>
              <a:t> </a:t>
            </a:r>
            <a:r>
              <a:rPr lang="ru-RU" sz="1200" dirty="0" smtClean="0">
                <a:solidFill>
                  <a:srgbClr val="000000"/>
                </a:solidFill>
              </a:rPr>
              <a:t>Повышение </a:t>
            </a:r>
            <a:r>
              <a:rPr lang="ru-RU" sz="1200" dirty="0" err="1">
                <a:solidFill>
                  <a:srgbClr val="000000"/>
                </a:solidFill>
              </a:rPr>
              <a:t>энергоэффективности</a:t>
            </a:r>
            <a:r>
              <a:rPr lang="ru-RU" sz="1200" dirty="0">
                <a:solidFill>
                  <a:srgbClr val="000000"/>
                </a:solidFill>
              </a:rPr>
              <a:t> </a:t>
            </a:r>
            <a:r>
              <a:rPr lang="ru-RU" sz="1200" dirty="0" smtClean="0">
                <a:solidFill>
                  <a:srgbClr val="000000"/>
                </a:solidFill>
              </a:rPr>
              <a:t>...</a:t>
            </a:r>
            <a:endParaRPr lang="ru-RU" sz="1200" dirty="0">
              <a:solidFill>
                <a:srgbClr val="000000"/>
              </a:solidFill>
            </a:endParaRPr>
          </a:p>
          <a:p>
            <a:pPr marL="180975" indent="-180975" algn="just" fontAlgn="base">
              <a:spcAft>
                <a:spcPts val="3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1200" dirty="0">
                <a:solidFill>
                  <a:srgbClr val="000000"/>
                </a:solidFill>
              </a:rPr>
              <a:t> </a:t>
            </a:r>
            <a:r>
              <a:rPr lang="ru-RU" sz="1200" dirty="0" smtClean="0">
                <a:solidFill>
                  <a:srgbClr val="000000"/>
                </a:solidFill>
              </a:rPr>
              <a:t>Совершенствование….</a:t>
            </a:r>
            <a:endParaRPr lang="ru-RU" sz="1200" dirty="0">
              <a:solidFill>
                <a:srgbClr val="000000"/>
              </a:solidFill>
            </a:endParaRPr>
          </a:p>
          <a:p>
            <a:pPr marL="180975" indent="-180975" algn="just" fontAlgn="base">
              <a:spcAft>
                <a:spcPts val="3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1200" dirty="0" smtClean="0">
                <a:solidFill>
                  <a:srgbClr val="000000"/>
                </a:solidFill>
              </a:rPr>
              <a:t> Повышение </a:t>
            </a:r>
            <a:r>
              <a:rPr lang="ru-RU" sz="1200" dirty="0">
                <a:solidFill>
                  <a:srgbClr val="000000"/>
                </a:solidFill>
              </a:rPr>
              <a:t>надёжности и </a:t>
            </a:r>
            <a:r>
              <a:rPr lang="ru-RU" sz="1200" dirty="0" smtClean="0">
                <a:solidFill>
                  <a:srgbClr val="000000"/>
                </a:solidFill>
              </a:rPr>
              <a:t>технологичности</a:t>
            </a:r>
            <a:r>
              <a:rPr lang="ru-RU" sz="1200" dirty="0">
                <a:solidFill>
                  <a:srgbClr val="000000"/>
                </a:solidFill>
              </a:rPr>
              <a:t>.</a:t>
            </a:r>
          </a:p>
          <a:p>
            <a:pPr marL="180975" indent="-180975" algn="just" fontAlgn="base">
              <a:spcAft>
                <a:spcPts val="3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1200" dirty="0">
                <a:solidFill>
                  <a:srgbClr val="000000"/>
                </a:solidFill>
              </a:rPr>
              <a:t> </a:t>
            </a:r>
            <a:r>
              <a:rPr lang="ru-RU" sz="1200" dirty="0" smtClean="0">
                <a:solidFill>
                  <a:srgbClr val="000000"/>
                </a:solidFill>
              </a:rPr>
              <a:t>Снижение </a:t>
            </a:r>
            <a:r>
              <a:rPr lang="ru-RU" sz="1200" dirty="0">
                <a:solidFill>
                  <a:srgbClr val="000000"/>
                </a:solidFill>
              </a:rPr>
              <a:t>эксплуатационных </a:t>
            </a:r>
            <a:r>
              <a:rPr lang="ru-RU" sz="1200" dirty="0" smtClean="0">
                <a:solidFill>
                  <a:srgbClr val="000000"/>
                </a:solidFill>
              </a:rPr>
              <a:t>затрат.</a:t>
            </a:r>
            <a:endParaRPr lang="ru-RU" sz="1200" dirty="0">
              <a:solidFill>
                <a:srgbClr val="00000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45861" y="3179934"/>
            <a:ext cx="8607099" cy="270904"/>
          </a:xfrm>
          <a:prstGeom prst="rect">
            <a:avLst/>
          </a:pr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1400" b="1" smtClean="0">
                <a:solidFill>
                  <a:srgbClr val="FFFFFF"/>
                </a:solidFill>
              </a:rPr>
              <a:t>Ожидаемый эффект</a:t>
            </a:r>
            <a:endParaRPr lang="ru-RU" sz="1400" b="1" dirty="0">
              <a:solidFill>
                <a:srgbClr val="FFFFFF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72480" y="611396"/>
            <a:ext cx="85804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dirty="0" smtClean="0">
                <a:solidFill>
                  <a:srgbClr val="004077"/>
                </a:solidFill>
              </a:rPr>
              <a:t>НИОКР «…»</a:t>
            </a:r>
            <a:endParaRPr lang="ru-RU" dirty="0">
              <a:solidFill>
                <a:srgbClr val="0040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638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3_gpn_report">
  <a:themeElements>
    <a:clrScheme name="ГПН">
      <a:dk1>
        <a:srgbClr val="3C3C3C"/>
      </a:dk1>
      <a:lt1>
        <a:srgbClr val="FFFFFF"/>
      </a:lt1>
      <a:dk2>
        <a:srgbClr val="000000"/>
      </a:dk2>
      <a:lt2>
        <a:srgbClr val="706F6F"/>
      </a:lt2>
      <a:accent1>
        <a:srgbClr val="004077"/>
      </a:accent1>
      <a:accent2>
        <a:srgbClr val="2FB4E9"/>
      </a:accent2>
      <a:accent3>
        <a:srgbClr val="0070BA"/>
      </a:accent3>
      <a:accent4>
        <a:srgbClr val="DADADA"/>
      </a:accent4>
      <a:accent5>
        <a:srgbClr val="AEBD15"/>
      </a:accent5>
      <a:accent6>
        <a:srgbClr val="F7A600"/>
      </a:accent6>
      <a:hlink>
        <a:srgbClr val="0070BA"/>
      </a:hlink>
      <a:folHlink>
        <a:srgbClr val="706F6F"/>
      </a:folHlink>
    </a:clrScheme>
    <a:fontScheme name="Газпром нефть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>
          <a:solidFill>
            <a:schemeClr val="accent2"/>
          </a:solidFill>
        </a:ln>
      </a:spPr>
      <a:bodyPr rtlCol="0" anchor="ctr"/>
      <a:lstStyle>
        <a:defPPr>
          <a:spcBef>
            <a:spcPts val="600"/>
          </a:spcBef>
          <a:defRPr sz="12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lIns="0" rIns="0" rtlCol="0">
        <a:spAutoFit/>
      </a:bodyPr>
      <a:lstStyle>
        <a:defPPr>
          <a:spcBef>
            <a:spcPts val="600"/>
          </a:spcBef>
          <a:defRPr sz="12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gpn_report" id="{F8D1C6A7-815E-4B1B-922D-DDF256B6FD24}" vid="{8AC31970-B314-4C23-B764-C3D4C7919476}"/>
    </a:ext>
  </a:extLst>
</a:theme>
</file>

<file path=ppt/theme/theme3.xml><?xml version="1.0" encoding="utf-8"?>
<a:theme xmlns:a="http://schemas.openxmlformats.org/drawingml/2006/main" name="1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4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5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ГПН">
    <a:dk1>
      <a:srgbClr val="3C3C3C"/>
    </a:dk1>
    <a:lt1>
      <a:srgbClr val="FFFFFF"/>
    </a:lt1>
    <a:dk2>
      <a:srgbClr val="000000"/>
    </a:dk2>
    <a:lt2>
      <a:srgbClr val="706F6F"/>
    </a:lt2>
    <a:accent1>
      <a:srgbClr val="004077"/>
    </a:accent1>
    <a:accent2>
      <a:srgbClr val="2FB4E9"/>
    </a:accent2>
    <a:accent3>
      <a:srgbClr val="0070BA"/>
    </a:accent3>
    <a:accent4>
      <a:srgbClr val="DADADA"/>
    </a:accent4>
    <a:accent5>
      <a:srgbClr val="AEBD15"/>
    </a:accent5>
    <a:accent6>
      <a:srgbClr val="F7A600"/>
    </a:accent6>
    <a:hlink>
      <a:srgbClr val="0070BA"/>
    </a:hlink>
    <a:folHlink>
      <a:srgbClr val="706F6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4305</TotalTime>
  <Words>201</Words>
  <Application>Microsoft Office PowerPoint</Application>
  <PresentationFormat>Экран (4:3)</PresentationFormat>
  <Paragraphs>43</Paragraphs>
  <Slides>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7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Wingdings</vt:lpstr>
      <vt:lpstr>Специальное оформление</vt:lpstr>
      <vt:lpstr>13_gpn_report</vt:lpstr>
      <vt:lpstr>1_Специальное оформление</vt:lpstr>
      <vt:lpstr>2_Специальное оформление</vt:lpstr>
      <vt:lpstr>3_Специальное оформление</vt:lpstr>
      <vt:lpstr>4_Специальное оформление</vt:lpstr>
      <vt:lpstr>5_Специальное оформление</vt:lpstr>
      <vt:lpstr>think-cell Slide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Antonov.YI</dc:creator>
  <cp:lastModifiedBy>Anna</cp:lastModifiedBy>
  <cp:revision>300</cp:revision>
  <cp:lastPrinted>2016-03-02T15:20:47Z</cp:lastPrinted>
  <dcterms:created xsi:type="dcterms:W3CDTF">2016-02-27T11:59:56Z</dcterms:created>
  <dcterms:modified xsi:type="dcterms:W3CDTF">2017-06-01T07:18:34Z</dcterms:modified>
</cp:coreProperties>
</file>